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98" r:id="rId2"/>
    <p:sldId id="260" r:id="rId3"/>
    <p:sldId id="272" r:id="rId4"/>
    <p:sldId id="288" r:id="rId5"/>
    <p:sldId id="266" r:id="rId6"/>
    <p:sldId id="302" r:id="rId7"/>
    <p:sldId id="265" r:id="rId8"/>
    <p:sldId id="281" r:id="rId9"/>
    <p:sldId id="304" r:id="rId10"/>
    <p:sldId id="258" r:id="rId11"/>
    <p:sldId id="300" r:id="rId12"/>
    <p:sldId id="305" r:id="rId13"/>
    <p:sldId id="291" r:id="rId14"/>
    <p:sldId id="301" r:id="rId15"/>
    <p:sldId id="306" r:id="rId16"/>
    <p:sldId id="307" r:id="rId17"/>
    <p:sldId id="308" r:id="rId18"/>
    <p:sldId id="309" r:id="rId19"/>
    <p:sldId id="310" r:id="rId20"/>
    <p:sldId id="311" r:id="rId21"/>
    <p:sldId id="263" r:id="rId22"/>
    <p:sldId id="29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5A29"/>
    <a:srgbClr val="3D8AF7"/>
    <a:srgbClr val="092074"/>
    <a:srgbClr val="69AE58"/>
    <a:srgbClr val="F9C00F"/>
    <a:srgbClr val="EB3323"/>
    <a:srgbClr val="3E88F8"/>
    <a:srgbClr val="3E8C4E"/>
    <a:srgbClr val="275E30"/>
    <a:srgbClr val="B8BB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85" autoAdjust="0"/>
    <p:restoredTop sz="88070" autoAdjust="0"/>
  </p:normalViewPr>
  <p:slideViewPr>
    <p:cSldViewPr snapToGrid="0">
      <p:cViewPr varScale="1">
        <p:scale>
          <a:sx n="101" d="100"/>
          <a:sy n="101" d="100"/>
        </p:scale>
        <p:origin x="120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393078-083E-9945-9BD5-80C76A6F292C}" type="datetimeFigureOut">
              <a:rPr lang="en-US" smtClean="0"/>
              <a:t>9/11/2023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58FD92-6E09-FB43-89BA-41F6C47E3829}" type="slidenum">
              <a:rPr lang="en-US" smtClean="0"/>
              <a:t>‹#›</a:t>
            </a:fld>
            <a:endParaRPr lang="en-US"/>
          </a:p>
        </p:txBody>
      </p:sp>
    </p:spTree>
    <p:extLst>
      <p:ext uri="{BB962C8B-B14F-4D97-AF65-F5344CB8AC3E}">
        <p14:creationId xmlns:p14="http://schemas.microsoft.com/office/powerpoint/2010/main" val="4192505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https://www.youtube.com/watch?v=kRHjmYO-c6w</a:t>
            </a:r>
          </a:p>
        </p:txBody>
      </p:sp>
      <p:sp>
        <p:nvSpPr>
          <p:cNvPr id="4" name="Slide Number Placeholder 3"/>
          <p:cNvSpPr>
            <a:spLocks noGrp="1"/>
          </p:cNvSpPr>
          <p:nvPr>
            <p:ph type="sldNum" sz="quarter" idx="5"/>
          </p:nvPr>
        </p:nvSpPr>
        <p:spPr/>
        <p:txBody>
          <a:bodyPr/>
          <a:lstStyle/>
          <a:p>
            <a:fld id="{8A58FD92-6E09-FB43-89BA-41F6C47E3829}" type="slidenum">
              <a:rPr lang="en-US" smtClean="0"/>
              <a:t>4</a:t>
            </a:fld>
            <a:endParaRPr lang="en-US"/>
          </a:p>
        </p:txBody>
      </p:sp>
    </p:spTree>
    <p:extLst>
      <p:ext uri="{BB962C8B-B14F-4D97-AF65-F5344CB8AC3E}">
        <p14:creationId xmlns:p14="http://schemas.microsoft.com/office/powerpoint/2010/main" val="1237892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4688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BFF518F-8B06-4421-A703-CF20C77C87BA}"/>
              </a:ext>
            </a:extLst>
          </p:cNvPr>
          <p:cNvSpPr>
            <a:spLocks noGrp="1"/>
          </p:cNvSpPr>
          <p:nvPr>
            <p:ph type="pic" sz="quarter" idx="14"/>
          </p:nvPr>
        </p:nvSpPr>
        <p:spPr>
          <a:xfrm>
            <a:off x="6988627" y="1567542"/>
            <a:ext cx="3971112" cy="3971112"/>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 name="Picture Placeholder 3">
            <a:extLst>
              <a:ext uri="{FF2B5EF4-FFF2-40B4-BE49-F238E27FC236}">
                <a16:creationId xmlns:a16="http://schemas.microsoft.com/office/drawing/2014/main" id="{C2CB5B4A-36DE-4E18-8B8C-7C01992EC27F}"/>
              </a:ext>
            </a:extLst>
          </p:cNvPr>
          <p:cNvSpPr>
            <a:spLocks noGrp="1"/>
          </p:cNvSpPr>
          <p:nvPr>
            <p:ph type="pic" sz="quarter" idx="15"/>
          </p:nvPr>
        </p:nvSpPr>
        <p:spPr>
          <a:xfrm>
            <a:off x="6818804" y="796830"/>
            <a:ext cx="1541424" cy="154142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Picture Placeholder 4">
            <a:extLst>
              <a:ext uri="{FF2B5EF4-FFF2-40B4-BE49-F238E27FC236}">
                <a16:creationId xmlns:a16="http://schemas.microsoft.com/office/drawing/2014/main" id="{23975355-010D-4313-AD81-4BFFAF040852}"/>
              </a:ext>
            </a:extLst>
          </p:cNvPr>
          <p:cNvSpPr>
            <a:spLocks noGrp="1"/>
          </p:cNvSpPr>
          <p:nvPr>
            <p:ph type="pic" sz="quarter" idx="16"/>
          </p:nvPr>
        </p:nvSpPr>
        <p:spPr>
          <a:xfrm>
            <a:off x="10189014" y="1319346"/>
            <a:ext cx="1541424" cy="154142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 name="Picture Placeholder 5">
            <a:extLst>
              <a:ext uri="{FF2B5EF4-FFF2-40B4-BE49-F238E27FC236}">
                <a16:creationId xmlns:a16="http://schemas.microsoft.com/office/drawing/2014/main" id="{DE842EA2-A189-4EC4-A896-0D04AB76D89E}"/>
              </a:ext>
            </a:extLst>
          </p:cNvPr>
          <p:cNvSpPr>
            <a:spLocks noGrp="1"/>
          </p:cNvSpPr>
          <p:nvPr>
            <p:ph type="pic" sz="quarter" idx="17"/>
          </p:nvPr>
        </p:nvSpPr>
        <p:spPr>
          <a:xfrm>
            <a:off x="6727385" y="4702622"/>
            <a:ext cx="1541424" cy="154142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2698549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80B1498-5CA9-4489-BF30-3D2BA126A00A}"/>
              </a:ext>
            </a:extLst>
          </p:cNvPr>
          <p:cNvSpPr/>
          <p:nvPr userDrawn="1"/>
        </p:nvSpPr>
        <p:spPr>
          <a:xfrm>
            <a:off x="1243699" y="763502"/>
            <a:ext cx="2871099" cy="1606732"/>
          </a:xfrm>
          <a:prstGeom prst="roundRect">
            <a:avLst>
              <a:gd name="adj" fmla="val 6787"/>
            </a:avLst>
          </a:prstGeom>
          <a:solidFill>
            <a:schemeClr val="accent1"/>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8" name="Picture Placeholder 7">
            <a:extLst>
              <a:ext uri="{FF2B5EF4-FFF2-40B4-BE49-F238E27FC236}">
                <a16:creationId xmlns:a16="http://schemas.microsoft.com/office/drawing/2014/main" id="{3E9028EF-805B-469E-9C49-77338DD81AC4}"/>
              </a:ext>
            </a:extLst>
          </p:cNvPr>
          <p:cNvSpPr>
            <a:spLocks noGrp="1"/>
          </p:cNvSpPr>
          <p:nvPr userDrawn="1">
            <p:ph type="pic" sz="quarter" idx="15"/>
          </p:nvPr>
        </p:nvSpPr>
        <p:spPr>
          <a:xfrm>
            <a:off x="4273168" y="2548605"/>
            <a:ext cx="3669049" cy="287248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9" name="Picture Placeholder 8">
            <a:extLst>
              <a:ext uri="{FF2B5EF4-FFF2-40B4-BE49-F238E27FC236}">
                <a16:creationId xmlns:a16="http://schemas.microsoft.com/office/drawing/2014/main" id="{38521667-1494-408A-A54C-6DB0F5CA4850}"/>
              </a:ext>
            </a:extLst>
          </p:cNvPr>
          <p:cNvSpPr>
            <a:spLocks noGrp="1"/>
          </p:cNvSpPr>
          <p:nvPr userDrawn="1">
            <p:ph type="pic" sz="quarter" idx="16"/>
          </p:nvPr>
        </p:nvSpPr>
        <p:spPr>
          <a:xfrm>
            <a:off x="8100587" y="2548605"/>
            <a:ext cx="2384279" cy="186664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10" name="Picture Placeholder 9">
            <a:extLst>
              <a:ext uri="{FF2B5EF4-FFF2-40B4-BE49-F238E27FC236}">
                <a16:creationId xmlns:a16="http://schemas.microsoft.com/office/drawing/2014/main" id="{0DF93C59-6671-4342-9C1D-202EB4331089}"/>
              </a:ext>
            </a:extLst>
          </p:cNvPr>
          <p:cNvSpPr>
            <a:spLocks noGrp="1"/>
          </p:cNvSpPr>
          <p:nvPr userDrawn="1">
            <p:ph type="pic" sz="quarter" idx="17"/>
          </p:nvPr>
        </p:nvSpPr>
        <p:spPr>
          <a:xfrm>
            <a:off x="1730519" y="2555170"/>
            <a:ext cx="2384279" cy="186664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11" name="Picture Placeholder 10">
            <a:extLst>
              <a:ext uri="{FF2B5EF4-FFF2-40B4-BE49-F238E27FC236}">
                <a16:creationId xmlns:a16="http://schemas.microsoft.com/office/drawing/2014/main" id="{27DE2385-8D3F-4532-830B-9F05BCFF306D}"/>
              </a:ext>
            </a:extLst>
          </p:cNvPr>
          <p:cNvSpPr>
            <a:spLocks noGrp="1"/>
          </p:cNvSpPr>
          <p:nvPr userDrawn="1">
            <p:ph type="pic" sz="quarter" idx="18"/>
          </p:nvPr>
        </p:nvSpPr>
        <p:spPr>
          <a:xfrm>
            <a:off x="4273168" y="503593"/>
            <a:ext cx="1992894" cy="186664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13" name="Rectangle: Rounded Corners 12">
            <a:extLst>
              <a:ext uri="{FF2B5EF4-FFF2-40B4-BE49-F238E27FC236}">
                <a16:creationId xmlns:a16="http://schemas.microsoft.com/office/drawing/2014/main" id="{E5B42843-0530-49D1-8A47-6D6B542C5A80}"/>
              </a:ext>
            </a:extLst>
          </p:cNvPr>
          <p:cNvSpPr/>
          <p:nvPr userDrawn="1"/>
        </p:nvSpPr>
        <p:spPr>
          <a:xfrm>
            <a:off x="1730519" y="4617720"/>
            <a:ext cx="2384279" cy="1606732"/>
          </a:xfrm>
          <a:prstGeom prst="roundRect">
            <a:avLst>
              <a:gd name="adj" fmla="val 6787"/>
            </a:avLst>
          </a:prstGeom>
          <a:solidFill>
            <a:schemeClr val="accent2"/>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7" name="Rectangle: Rounded Corners 16">
            <a:extLst>
              <a:ext uri="{FF2B5EF4-FFF2-40B4-BE49-F238E27FC236}">
                <a16:creationId xmlns:a16="http://schemas.microsoft.com/office/drawing/2014/main" id="{0A33A1C1-74A1-4D48-88D4-5A81044DACFA}"/>
              </a:ext>
            </a:extLst>
          </p:cNvPr>
          <p:cNvSpPr/>
          <p:nvPr userDrawn="1"/>
        </p:nvSpPr>
        <p:spPr>
          <a:xfrm>
            <a:off x="8100587" y="4617720"/>
            <a:ext cx="2819962" cy="1606732"/>
          </a:xfrm>
          <a:prstGeom prst="roundRect">
            <a:avLst>
              <a:gd name="adj" fmla="val 6787"/>
            </a:avLst>
          </a:prstGeom>
          <a:solidFill>
            <a:schemeClr val="accent3"/>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20" name="Graphic 38">
            <a:extLst>
              <a:ext uri="{FF2B5EF4-FFF2-40B4-BE49-F238E27FC236}">
                <a16:creationId xmlns:a16="http://schemas.microsoft.com/office/drawing/2014/main" id="{764A3165-DEB9-47AE-A0D3-DA4966A1C480}"/>
              </a:ext>
            </a:extLst>
          </p:cNvPr>
          <p:cNvGrpSpPr/>
          <p:nvPr userDrawn="1"/>
        </p:nvGrpSpPr>
        <p:grpSpPr>
          <a:xfrm>
            <a:off x="10552290" y="2598903"/>
            <a:ext cx="526233" cy="534913"/>
            <a:chOff x="3867783" y="1582991"/>
            <a:chExt cx="526233" cy="534913"/>
          </a:xfrm>
          <a:solidFill>
            <a:schemeClr val="accent4"/>
          </a:solidFill>
        </p:grpSpPr>
        <p:sp>
          <p:nvSpPr>
            <p:cNvPr id="21" name="Graphic 38">
              <a:extLst>
                <a:ext uri="{FF2B5EF4-FFF2-40B4-BE49-F238E27FC236}">
                  <a16:creationId xmlns:a16="http://schemas.microsoft.com/office/drawing/2014/main" id="{7A558578-796F-4E6B-A29A-51325F2E5304}"/>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2E7D7E26-4E51-49E4-B872-DD805F43B75C}"/>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4E52F9B9-3561-4127-8533-8D21759C98CD}"/>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F0AFC664-2BED-4706-927A-00CEA95F9DE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14807F62-9F5B-410C-ABB5-4473DE4F9FDE}"/>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A4698F8B-820B-4DC9-9A75-C250FA2C077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B685D89F-DCBB-49EA-8970-3516BB87E27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693B3B64-52D2-43BA-8AFB-0C1FFFE9B34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AF128AE5-BFD9-4CAF-B922-A1BB65D1FF05}"/>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30" name="Graphic 38">
            <a:extLst>
              <a:ext uri="{FF2B5EF4-FFF2-40B4-BE49-F238E27FC236}">
                <a16:creationId xmlns:a16="http://schemas.microsoft.com/office/drawing/2014/main" id="{EC234E7D-5D50-43FE-A2B0-9650875DF078}"/>
              </a:ext>
            </a:extLst>
          </p:cNvPr>
          <p:cNvGrpSpPr/>
          <p:nvPr userDrawn="1"/>
        </p:nvGrpSpPr>
        <p:grpSpPr>
          <a:xfrm>
            <a:off x="244057" y="2611056"/>
            <a:ext cx="1407277" cy="780637"/>
            <a:chOff x="6495821" y="1090764"/>
            <a:chExt cx="1407277" cy="780637"/>
          </a:xfrm>
        </p:grpSpPr>
        <p:sp>
          <p:nvSpPr>
            <p:cNvPr id="31" name="Graphic 38">
              <a:extLst>
                <a:ext uri="{FF2B5EF4-FFF2-40B4-BE49-F238E27FC236}">
                  <a16:creationId xmlns:a16="http://schemas.microsoft.com/office/drawing/2014/main" id="{9F7A7E4C-6018-4902-B452-027A8E3060F1}"/>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45BD8DEE-A9AB-4EE4-AF6A-FFB9CA9BA9D8}"/>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17C6AB5C-E7F9-4B09-A9C9-3F48C5317F98}"/>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9EB42370-EF79-4ED3-953D-EA281381D097}"/>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71C4DF6B-9096-41A3-95EC-2B8EE44F458B}"/>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36" name="Graphic 38">
            <a:extLst>
              <a:ext uri="{FF2B5EF4-FFF2-40B4-BE49-F238E27FC236}">
                <a16:creationId xmlns:a16="http://schemas.microsoft.com/office/drawing/2014/main" id="{8851335E-AC48-46B4-9F2B-FA0E932DC60A}"/>
              </a:ext>
            </a:extLst>
          </p:cNvPr>
          <p:cNvSpPr/>
          <p:nvPr userDrawn="1"/>
        </p:nvSpPr>
        <p:spPr>
          <a:xfrm>
            <a:off x="811434" y="5959214"/>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7" name="Graphic 38">
            <a:extLst>
              <a:ext uri="{FF2B5EF4-FFF2-40B4-BE49-F238E27FC236}">
                <a16:creationId xmlns:a16="http://schemas.microsoft.com/office/drawing/2014/main" id="{D2E4C688-85AD-4B4D-A675-ED36807FD58A}"/>
              </a:ext>
            </a:extLst>
          </p:cNvPr>
          <p:cNvGrpSpPr/>
          <p:nvPr userDrawn="1"/>
        </p:nvGrpSpPr>
        <p:grpSpPr>
          <a:xfrm>
            <a:off x="6245556" y="2163715"/>
            <a:ext cx="641221" cy="534951"/>
            <a:chOff x="2853315" y="2121546"/>
            <a:chExt cx="641221" cy="534951"/>
          </a:xfrm>
          <a:solidFill>
            <a:schemeClr val="accent3"/>
          </a:solidFill>
        </p:grpSpPr>
        <p:sp>
          <p:nvSpPr>
            <p:cNvPr id="38" name="Graphic 38">
              <a:extLst>
                <a:ext uri="{FF2B5EF4-FFF2-40B4-BE49-F238E27FC236}">
                  <a16:creationId xmlns:a16="http://schemas.microsoft.com/office/drawing/2014/main" id="{9E888B1A-557C-4F44-871B-E048D59739A7}"/>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FB0A977C-D63B-4836-B4EE-428F3EFFA884}"/>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54FCFADE-E5B5-4EB2-9347-FCD8E8BB2CB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52FDC50F-032E-458C-A73C-593CA9D5FF78}"/>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6AD5C6E6-0FDF-45D1-AA38-C5E6B7FC1326}"/>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3F660BF3-AC22-4BCC-B458-D9950C5E23D3}"/>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376453A5-1312-4964-A0B0-FB1727F40F50}"/>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DB90D527-8939-4CA3-A998-BD1F3C420313}"/>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269CBF9E-CAFB-4FC0-878C-14BBF12EDF9C}"/>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7" name="Graphic 38">
            <a:extLst>
              <a:ext uri="{FF2B5EF4-FFF2-40B4-BE49-F238E27FC236}">
                <a16:creationId xmlns:a16="http://schemas.microsoft.com/office/drawing/2014/main" id="{1DAD3ACE-D39F-41E5-B032-BE119328F598}"/>
              </a:ext>
            </a:extLst>
          </p:cNvPr>
          <p:cNvSpPr/>
          <p:nvPr userDrawn="1"/>
        </p:nvSpPr>
        <p:spPr>
          <a:xfrm>
            <a:off x="6686434" y="46683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746B9C79-1DB3-4EF2-8EE2-B2E78E1C9CD9}"/>
              </a:ext>
            </a:extLst>
          </p:cNvPr>
          <p:cNvSpPr/>
          <p:nvPr userDrawn="1"/>
        </p:nvSpPr>
        <p:spPr>
          <a:xfrm>
            <a:off x="4793350" y="616883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49" name="Graphic 38">
            <a:extLst>
              <a:ext uri="{FF2B5EF4-FFF2-40B4-BE49-F238E27FC236}">
                <a16:creationId xmlns:a16="http://schemas.microsoft.com/office/drawing/2014/main" id="{A0ECABE8-8C86-459C-B1C0-E86FC90E5610}"/>
              </a:ext>
            </a:extLst>
          </p:cNvPr>
          <p:cNvGrpSpPr/>
          <p:nvPr userDrawn="1"/>
        </p:nvGrpSpPr>
        <p:grpSpPr>
          <a:xfrm>
            <a:off x="3396273" y="521986"/>
            <a:ext cx="336664" cy="336745"/>
            <a:chOff x="9342265" y="2571740"/>
            <a:chExt cx="336664" cy="336745"/>
          </a:xfrm>
        </p:grpSpPr>
        <p:sp>
          <p:nvSpPr>
            <p:cNvPr id="50" name="Graphic 38">
              <a:extLst>
                <a:ext uri="{FF2B5EF4-FFF2-40B4-BE49-F238E27FC236}">
                  <a16:creationId xmlns:a16="http://schemas.microsoft.com/office/drawing/2014/main" id="{F23018DC-CE60-4A8A-8599-1F705C9A28FD}"/>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C3896D80-D4BD-4CFA-854E-5AC4BB4C1412}"/>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2" name="Graphic 38">
            <a:extLst>
              <a:ext uri="{FF2B5EF4-FFF2-40B4-BE49-F238E27FC236}">
                <a16:creationId xmlns:a16="http://schemas.microsoft.com/office/drawing/2014/main" id="{AA3EED62-E7E8-462A-8DCF-E9B2AA90B21F}"/>
              </a:ext>
            </a:extLst>
          </p:cNvPr>
          <p:cNvSpPr/>
          <p:nvPr userDrawn="1"/>
        </p:nvSpPr>
        <p:spPr>
          <a:xfrm>
            <a:off x="7402544" y="6220753"/>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A87BB55D-A058-4EF6-93AD-FFA03780A1ED}"/>
              </a:ext>
            </a:extLst>
          </p:cNvPr>
          <p:cNvSpPr/>
          <p:nvPr userDrawn="1"/>
        </p:nvSpPr>
        <p:spPr>
          <a:xfrm>
            <a:off x="326038" y="562083"/>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54" name="Graphic 38">
            <a:extLst>
              <a:ext uri="{FF2B5EF4-FFF2-40B4-BE49-F238E27FC236}">
                <a16:creationId xmlns:a16="http://schemas.microsoft.com/office/drawing/2014/main" id="{2E44B1FE-546D-4071-9953-8E64FF86FBD8}"/>
              </a:ext>
            </a:extLst>
          </p:cNvPr>
          <p:cNvGrpSpPr/>
          <p:nvPr userDrawn="1"/>
        </p:nvGrpSpPr>
        <p:grpSpPr>
          <a:xfrm>
            <a:off x="7279196" y="5424262"/>
            <a:ext cx="641221" cy="534951"/>
            <a:chOff x="2853315" y="2121546"/>
            <a:chExt cx="641221" cy="534951"/>
          </a:xfrm>
          <a:solidFill>
            <a:schemeClr val="accent2"/>
          </a:solidFill>
        </p:grpSpPr>
        <p:sp>
          <p:nvSpPr>
            <p:cNvPr id="55" name="Graphic 38">
              <a:extLst>
                <a:ext uri="{FF2B5EF4-FFF2-40B4-BE49-F238E27FC236}">
                  <a16:creationId xmlns:a16="http://schemas.microsoft.com/office/drawing/2014/main" id="{59B39170-D20D-4C7C-B11B-EB9DC09D2D07}"/>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60A9FE79-52DB-45AE-B229-96F9295AF01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CEB99D37-406F-458F-A1D3-AA5BC06A95F4}"/>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5F7CD0DC-84FE-4C05-A796-44797AC28C4F}"/>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46559807-36B9-4DA4-AD0A-3C90C4222326}"/>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FD56E642-C3F7-4EA4-B1C7-FA35890EC1F9}"/>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B75C0A3D-1076-4230-AD2E-EAF94E43A0F4}"/>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62" name="Graphic 38">
              <a:extLst>
                <a:ext uri="{FF2B5EF4-FFF2-40B4-BE49-F238E27FC236}">
                  <a16:creationId xmlns:a16="http://schemas.microsoft.com/office/drawing/2014/main" id="{3D7A7B61-E3FE-4FC8-A4A8-2A18BD1603D9}"/>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63" name="Graphic 38">
              <a:extLst>
                <a:ext uri="{FF2B5EF4-FFF2-40B4-BE49-F238E27FC236}">
                  <a16:creationId xmlns:a16="http://schemas.microsoft.com/office/drawing/2014/main" id="{DC2B3BD3-0765-48FA-B50E-8A7474B96F87}"/>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64" name="Graphic 38">
            <a:extLst>
              <a:ext uri="{FF2B5EF4-FFF2-40B4-BE49-F238E27FC236}">
                <a16:creationId xmlns:a16="http://schemas.microsoft.com/office/drawing/2014/main" id="{CAF4349D-E2A5-4DF6-8A6E-444281B288BE}"/>
              </a:ext>
            </a:extLst>
          </p:cNvPr>
          <p:cNvGrpSpPr/>
          <p:nvPr userDrawn="1"/>
        </p:nvGrpSpPr>
        <p:grpSpPr>
          <a:xfrm>
            <a:off x="10764055" y="5965991"/>
            <a:ext cx="336664" cy="336745"/>
            <a:chOff x="9342265" y="2571740"/>
            <a:chExt cx="336664" cy="336745"/>
          </a:xfrm>
        </p:grpSpPr>
        <p:sp>
          <p:nvSpPr>
            <p:cNvPr id="65" name="Graphic 38">
              <a:extLst>
                <a:ext uri="{FF2B5EF4-FFF2-40B4-BE49-F238E27FC236}">
                  <a16:creationId xmlns:a16="http://schemas.microsoft.com/office/drawing/2014/main" id="{044A85DC-C2A3-47CE-8CC4-CBD27B5B02D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66" name="Graphic 38">
              <a:extLst>
                <a:ext uri="{FF2B5EF4-FFF2-40B4-BE49-F238E27FC236}">
                  <a16:creationId xmlns:a16="http://schemas.microsoft.com/office/drawing/2014/main" id="{CC5F8F10-1C7F-4AC0-8951-5D9F0724976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67" name="Graphic 38">
            <a:extLst>
              <a:ext uri="{FF2B5EF4-FFF2-40B4-BE49-F238E27FC236}">
                <a16:creationId xmlns:a16="http://schemas.microsoft.com/office/drawing/2014/main" id="{4C4C86FB-B70D-4FF8-8486-3E607C09C129}"/>
              </a:ext>
            </a:extLst>
          </p:cNvPr>
          <p:cNvSpPr/>
          <p:nvPr userDrawn="1"/>
        </p:nvSpPr>
        <p:spPr>
          <a:xfrm>
            <a:off x="11131518" y="34978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68" name="Graphic 38">
            <a:extLst>
              <a:ext uri="{FF2B5EF4-FFF2-40B4-BE49-F238E27FC236}">
                <a16:creationId xmlns:a16="http://schemas.microsoft.com/office/drawing/2014/main" id="{7EC5DA5A-DC7D-4AFB-AB88-CB4E3218E2D5}"/>
              </a:ext>
            </a:extLst>
          </p:cNvPr>
          <p:cNvSpPr/>
          <p:nvPr userDrawn="1"/>
        </p:nvSpPr>
        <p:spPr>
          <a:xfrm>
            <a:off x="1035961" y="54099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666414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5C6FA5FA-E1A7-46F8-AF24-F6CDA2E0B718}"/>
              </a:ext>
            </a:extLst>
          </p:cNvPr>
          <p:cNvSpPr/>
          <p:nvPr userDrawn="1"/>
        </p:nvSpPr>
        <p:spPr>
          <a:xfrm>
            <a:off x="1073832" y="1012178"/>
            <a:ext cx="4382162" cy="4199055"/>
          </a:xfrm>
          <a:custGeom>
            <a:avLst/>
            <a:gdLst>
              <a:gd name="connsiteX0" fmla="*/ 1557777 w 4382162"/>
              <a:gd name="connsiteY0" fmla="*/ 978 h 4199055"/>
              <a:gd name="connsiteX1" fmla="*/ 4167229 w 4382162"/>
              <a:gd name="connsiteY1" fmla="*/ 759959 h 4199055"/>
              <a:gd name="connsiteX2" fmla="*/ 3428485 w 4382162"/>
              <a:gd name="connsiteY2" fmla="*/ 3540328 h 4199055"/>
              <a:gd name="connsiteX3" fmla="*/ 325754 w 4382162"/>
              <a:gd name="connsiteY3" fmla="*/ 3795531 h 4199055"/>
              <a:gd name="connsiteX4" fmla="*/ 527229 w 4382162"/>
              <a:gd name="connsiteY4" fmla="*/ 209257 h 4199055"/>
              <a:gd name="connsiteX5" fmla="*/ 1557777 w 4382162"/>
              <a:gd name="connsiteY5" fmla="*/ 978 h 419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162" h="4199055">
                <a:moveTo>
                  <a:pt x="1557777" y="978"/>
                </a:moveTo>
                <a:cubicBezTo>
                  <a:pt x="2541604" y="21983"/>
                  <a:pt x="3834794" y="378274"/>
                  <a:pt x="4167229" y="759959"/>
                </a:cubicBezTo>
                <a:cubicBezTo>
                  <a:pt x="4650773" y="1315138"/>
                  <a:pt x="4281571" y="2687241"/>
                  <a:pt x="3428485" y="3540328"/>
                </a:cubicBezTo>
                <a:cubicBezTo>
                  <a:pt x="2575399" y="4393414"/>
                  <a:pt x="809297" y="4350709"/>
                  <a:pt x="325754" y="3795531"/>
                </a:cubicBezTo>
                <a:cubicBezTo>
                  <a:pt x="-157789" y="3240352"/>
                  <a:pt x="-113017" y="715186"/>
                  <a:pt x="527229" y="209257"/>
                </a:cubicBezTo>
                <a:cubicBezTo>
                  <a:pt x="727306" y="51155"/>
                  <a:pt x="1110583" y="-8571"/>
                  <a:pt x="1557777" y="97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 name="Picture Placeholder 8">
            <a:extLst>
              <a:ext uri="{FF2B5EF4-FFF2-40B4-BE49-F238E27FC236}">
                <a16:creationId xmlns:a16="http://schemas.microsoft.com/office/drawing/2014/main" id="{3C256014-C218-44E1-8549-5A5F4793DAEA}"/>
              </a:ext>
            </a:extLst>
          </p:cNvPr>
          <p:cNvSpPr>
            <a:spLocks noGrp="1"/>
          </p:cNvSpPr>
          <p:nvPr>
            <p:ph type="pic" sz="quarter" idx="14"/>
          </p:nvPr>
        </p:nvSpPr>
        <p:spPr>
          <a:xfrm>
            <a:off x="1509261" y="1375033"/>
            <a:ext cx="4382162" cy="4199056"/>
          </a:xfrm>
          <a:custGeom>
            <a:avLst/>
            <a:gdLst>
              <a:gd name="connsiteX0" fmla="*/ 1216332 w 3421648"/>
              <a:gd name="connsiteY0" fmla="*/ 764 h 3278677"/>
              <a:gd name="connsiteX1" fmla="*/ 3253826 w 3421648"/>
              <a:gd name="connsiteY1" fmla="*/ 593386 h 3278677"/>
              <a:gd name="connsiteX2" fmla="*/ 2677005 w 3421648"/>
              <a:gd name="connsiteY2" fmla="*/ 2764334 h 3278677"/>
              <a:gd name="connsiteX3" fmla="*/ 254353 w 3421648"/>
              <a:gd name="connsiteY3" fmla="*/ 2963600 h 3278677"/>
              <a:gd name="connsiteX4" fmla="*/ 411667 w 3421648"/>
              <a:gd name="connsiteY4" fmla="*/ 163391 h 3278677"/>
              <a:gd name="connsiteX5" fmla="*/ 1216332 w 3421648"/>
              <a:gd name="connsiteY5" fmla="*/ 764 h 327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1648" h="3278677">
                <a:moveTo>
                  <a:pt x="1216332" y="764"/>
                </a:moveTo>
                <a:cubicBezTo>
                  <a:pt x="1984517" y="17165"/>
                  <a:pt x="2994256" y="295362"/>
                  <a:pt x="3253826" y="593386"/>
                </a:cubicBezTo>
                <a:cubicBezTo>
                  <a:pt x="3631383" y="1026877"/>
                  <a:pt x="3343105" y="2098233"/>
                  <a:pt x="2677005" y="2764334"/>
                </a:cubicBezTo>
                <a:cubicBezTo>
                  <a:pt x="2010904" y="3430435"/>
                  <a:pt x="631909" y="3397090"/>
                  <a:pt x="254353" y="2963600"/>
                </a:cubicBezTo>
                <a:cubicBezTo>
                  <a:pt x="-123204" y="2530109"/>
                  <a:pt x="-88245" y="558427"/>
                  <a:pt x="411667" y="163391"/>
                </a:cubicBezTo>
                <a:cubicBezTo>
                  <a:pt x="567890" y="39943"/>
                  <a:pt x="867157" y="-6692"/>
                  <a:pt x="1216332" y="764"/>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6" name="Graphic 38">
            <a:extLst>
              <a:ext uri="{FF2B5EF4-FFF2-40B4-BE49-F238E27FC236}">
                <a16:creationId xmlns:a16="http://schemas.microsoft.com/office/drawing/2014/main" id="{B08B60B4-0B3B-4FC3-BE4D-501C0469DE17}"/>
              </a:ext>
            </a:extLst>
          </p:cNvPr>
          <p:cNvGrpSpPr/>
          <p:nvPr userDrawn="1"/>
        </p:nvGrpSpPr>
        <p:grpSpPr>
          <a:xfrm>
            <a:off x="4069743" y="5487962"/>
            <a:ext cx="526233" cy="534913"/>
            <a:chOff x="3867783" y="1582991"/>
            <a:chExt cx="526233" cy="534913"/>
          </a:xfrm>
          <a:solidFill>
            <a:schemeClr val="accent4"/>
          </a:solidFill>
        </p:grpSpPr>
        <p:sp>
          <p:nvSpPr>
            <p:cNvPr id="7" name="Graphic 38">
              <a:extLst>
                <a:ext uri="{FF2B5EF4-FFF2-40B4-BE49-F238E27FC236}">
                  <a16:creationId xmlns:a16="http://schemas.microsoft.com/office/drawing/2014/main" id="{654DD255-8B95-431D-B2D9-907991BFEC7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248652A0-7A01-4AA7-97EB-1CB6649F29A0}"/>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A8988335-C252-4DFC-BDBE-2D69CEF4A866}"/>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4871E55A-4FAB-4BA2-93FB-7B583EFB2100}"/>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34E2E9E4-85FC-4AE3-81A7-9499EBB6AA41}"/>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C431E145-C3B3-4CFF-93A4-8DFB62CAEC25}"/>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223CD37D-33DC-4952-A0DE-DA692686353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3E27EB52-4A24-4134-9A94-F8F3B1DE01E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7BED7938-21E5-4141-B26B-7629717A57DC}"/>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6" name="Graphic 38">
            <a:extLst>
              <a:ext uri="{FF2B5EF4-FFF2-40B4-BE49-F238E27FC236}">
                <a16:creationId xmlns:a16="http://schemas.microsoft.com/office/drawing/2014/main" id="{45AE0888-75DF-41A3-88E4-1D7097FA77FA}"/>
              </a:ext>
            </a:extLst>
          </p:cNvPr>
          <p:cNvGrpSpPr/>
          <p:nvPr userDrawn="1"/>
        </p:nvGrpSpPr>
        <p:grpSpPr>
          <a:xfrm>
            <a:off x="553054" y="586552"/>
            <a:ext cx="1407277" cy="780637"/>
            <a:chOff x="6495821" y="1090764"/>
            <a:chExt cx="1407277" cy="780637"/>
          </a:xfrm>
        </p:grpSpPr>
        <p:sp>
          <p:nvSpPr>
            <p:cNvPr id="17" name="Graphic 38">
              <a:extLst>
                <a:ext uri="{FF2B5EF4-FFF2-40B4-BE49-F238E27FC236}">
                  <a16:creationId xmlns:a16="http://schemas.microsoft.com/office/drawing/2014/main" id="{CB3C7CFD-C310-4782-A976-2B170AF9977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10FEF881-97C5-4B80-991D-C29B7CCA9643}"/>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C026BFBA-2BA9-4F14-9AC3-BDB0C0D676C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6681C4D0-0E93-4338-9137-D09D94F53EC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5A6C450A-190C-4651-830A-719CD3D5190A}"/>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2" name="Graphic 38">
            <a:extLst>
              <a:ext uri="{FF2B5EF4-FFF2-40B4-BE49-F238E27FC236}">
                <a16:creationId xmlns:a16="http://schemas.microsoft.com/office/drawing/2014/main" id="{7C90777E-5BC4-4D98-8E32-90A3F4ED6DF1}"/>
              </a:ext>
            </a:extLst>
          </p:cNvPr>
          <p:cNvSpPr/>
          <p:nvPr userDrawn="1"/>
        </p:nvSpPr>
        <p:spPr>
          <a:xfrm>
            <a:off x="263117" y="594819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2316BAD1-6B10-4F5D-BD37-8C2A70690C35}"/>
              </a:ext>
            </a:extLst>
          </p:cNvPr>
          <p:cNvSpPr/>
          <p:nvPr userDrawn="1"/>
        </p:nvSpPr>
        <p:spPr>
          <a:xfrm>
            <a:off x="9724188" y="79547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24" name="Graphic 38">
            <a:extLst>
              <a:ext uri="{FF2B5EF4-FFF2-40B4-BE49-F238E27FC236}">
                <a16:creationId xmlns:a16="http://schemas.microsoft.com/office/drawing/2014/main" id="{010A63C1-1956-446E-95BF-CFE9168BC235}"/>
              </a:ext>
            </a:extLst>
          </p:cNvPr>
          <p:cNvGrpSpPr/>
          <p:nvPr userDrawn="1"/>
        </p:nvGrpSpPr>
        <p:grpSpPr>
          <a:xfrm flipH="1">
            <a:off x="10411487" y="654282"/>
            <a:ext cx="796949" cy="442079"/>
            <a:chOff x="6495821" y="1090764"/>
            <a:chExt cx="1407277" cy="780637"/>
          </a:xfrm>
        </p:grpSpPr>
        <p:sp>
          <p:nvSpPr>
            <p:cNvPr id="25" name="Graphic 38">
              <a:extLst>
                <a:ext uri="{FF2B5EF4-FFF2-40B4-BE49-F238E27FC236}">
                  <a16:creationId xmlns:a16="http://schemas.microsoft.com/office/drawing/2014/main" id="{C43F4528-FD74-49F5-A72A-AB6B7D18E158}"/>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EE98701C-6A36-4500-B8B8-707DB19BA1E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29312F7D-34A1-4513-B3A6-1D0E020FAFB6}"/>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8591BE0D-3334-47B0-8B56-21884AB055FD}"/>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66C39524-7C36-4CFB-8B5D-206DF419188D}"/>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30" name="Graphic 38">
            <a:extLst>
              <a:ext uri="{FF2B5EF4-FFF2-40B4-BE49-F238E27FC236}">
                <a16:creationId xmlns:a16="http://schemas.microsoft.com/office/drawing/2014/main" id="{62883CDD-C565-4F1A-B669-587DC7A96C56}"/>
              </a:ext>
            </a:extLst>
          </p:cNvPr>
          <p:cNvGrpSpPr/>
          <p:nvPr userDrawn="1"/>
        </p:nvGrpSpPr>
        <p:grpSpPr>
          <a:xfrm>
            <a:off x="10617388" y="5439324"/>
            <a:ext cx="336664" cy="336745"/>
            <a:chOff x="9342265" y="2571740"/>
            <a:chExt cx="336664" cy="336745"/>
          </a:xfrm>
        </p:grpSpPr>
        <p:sp>
          <p:nvSpPr>
            <p:cNvPr id="31" name="Graphic 38">
              <a:extLst>
                <a:ext uri="{FF2B5EF4-FFF2-40B4-BE49-F238E27FC236}">
                  <a16:creationId xmlns:a16="http://schemas.microsoft.com/office/drawing/2014/main" id="{F44B5C60-8C61-4BAE-A772-76CD08EAD94F}"/>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E64CA538-F94A-4326-8CF1-50AEFB660255}"/>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3" name="Graphic 38">
            <a:extLst>
              <a:ext uri="{FF2B5EF4-FFF2-40B4-BE49-F238E27FC236}">
                <a16:creationId xmlns:a16="http://schemas.microsoft.com/office/drawing/2014/main" id="{961AF3BD-FF6A-466B-959A-E4D85F2835C3}"/>
              </a:ext>
            </a:extLst>
          </p:cNvPr>
          <p:cNvSpPr/>
          <p:nvPr userDrawn="1"/>
        </p:nvSpPr>
        <p:spPr>
          <a:xfrm>
            <a:off x="9753689" y="6241325"/>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47810C93-4BF2-4707-AAAB-AC32AB5A75D7}"/>
              </a:ext>
            </a:extLst>
          </p:cNvPr>
          <p:cNvSpPr/>
          <p:nvPr userDrawn="1"/>
        </p:nvSpPr>
        <p:spPr>
          <a:xfrm>
            <a:off x="5498086" y="1259326"/>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C22A1AEA-8088-4A51-BDC3-26BEDE2B949C}"/>
              </a:ext>
            </a:extLst>
          </p:cNvPr>
          <p:cNvSpPr/>
          <p:nvPr userDrawn="1"/>
        </p:nvSpPr>
        <p:spPr>
          <a:xfrm>
            <a:off x="930789" y="397349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0F8EECB0-2C2B-476E-A3CC-423A13152368}"/>
              </a:ext>
            </a:extLst>
          </p:cNvPr>
          <p:cNvSpPr/>
          <p:nvPr userDrawn="1"/>
        </p:nvSpPr>
        <p:spPr>
          <a:xfrm>
            <a:off x="5653505" y="4699963"/>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463080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8CCC93E-371A-46E4-A7C2-E99DBA2E146B}"/>
              </a:ext>
            </a:extLst>
          </p:cNvPr>
          <p:cNvSpPr/>
          <p:nvPr userDrawn="1"/>
        </p:nvSpPr>
        <p:spPr>
          <a:xfrm flipH="1">
            <a:off x="8372728" y="0"/>
            <a:ext cx="3814918" cy="6858000"/>
          </a:xfrm>
          <a:custGeom>
            <a:avLst/>
            <a:gdLst>
              <a:gd name="connsiteX0" fmla="*/ 0 w 3814918"/>
              <a:gd name="connsiteY0" fmla="*/ 0 h 6858000"/>
              <a:gd name="connsiteX1" fmla="*/ 2911840 w 3814918"/>
              <a:gd name="connsiteY1" fmla="*/ 0 h 6858000"/>
              <a:gd name="connsiteX2" fmla="*/ 3100718 w 3814918"/>
              <a:gd name="connsiteY2" fmla="*/ 354097 h 6858000"/>
              <a:gd name="connsiteX3" fmla="*/ 3814918 w 3814918"/>
              <a:gd name="connsiteY3" fmla="*/ 3428999 h 6858000"/>
              <a:gd name="connsiteX4" fmla="*/ 3100718 w 3814918"/>
              <a:gd name="connsiteY4" fmla="*/ 6503901 h 6858000"/>
              <a:gd name="connsiteX5" fmla="*/ 2911839 w 3814918"/>
              <a:gd name="connsiteY5" fmla="*/ 6858000 h 6858000"/>
              <a:gd name="connsiteX6" fmla="*/ 0 w 381491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4918" h="6858000">
                <a:moveTo>
                  <a:pt x="0" y="0"/>
                </a:moveTo>
                <a:lnTo>
                  <a:pt x="2911840" y="0"/>
                </a:lnTo>
                <a:lnTo>
                  <a:pt x="3100718" y="354097"/>
                </a:lnTo>
                <a:cubicBezTo>
                  <a:pt x="3558007" y="1281371"/>
                  <a:pt x="3814918" y="2325182"/>
                  <a:pt x="3814918" y="3428999"/>
                </a:cubicBezTo>
                <a:cubicBezTo>
                  <a:pt x="3814918" y="4532816"/>
                  <a:pt x="3558007" y="5576628"/>
                  <a:pt x="3100718" y="6503901"/>
                </a:cubicBezTo>
                <a:lnTo>
                  <a:pt x="2911839" y="6858000"/>
                </a:lnTo>
                <a:lnTo>
                  <a:pt x="0" y="6858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 name="Picture Placeholder 1">
            <a:extLst>
              <a:ext uri="{FF2B5EF4-FFF2-40B4-BE49-F238E27FC236}">
                <a16:creationId xmlns:a16="http://schemas.microsoft.com/office/drawing/2014/main" id="{43C4DE3A-B0F0-4212-9730-1F5C538D0BB9}"/>
              </a:ext>
            </a:extLst>
          </p:cNvPr>
          <p:cNvSpPr>
            <a:spLocks noGrp="1"/>
          </p:cNvSpPr>
          <p:nvPr>
            <p:ph type="pic" sz="quarter" idx="17"/>
          </p:nvPr>
        </p:nvSpPr>
        <p:spPr>
          <a:xfrm>
            <a:off x="8806233" y="309414"/>
            <a:ext cx="2834224" cy="4610929"/>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Picture Placeholder 4">
            <a:extLst>
              <a:ext uri="{FF2B5EF4-FFF2-40B4-BE49-F238E27FC236}">
                <a16:creationId xmlns:a16="http://schemas.microsoft.com/office/drawing/2014/main" id="{701FA197-4042-4216-892E-D62CACE25FFC}"/>
              </a:ext>
            </a:extLst>
          </p:cNvPr>
          <p:cNvSpPr>
            <a:spLocks noGrp="1"/>
          </p:cNvSpPr>
          <p:nvPr>
            <p:ph type="pic" sz="quarter" idx="18"/>
          </p:nvPr>
        </p:nvSpPr>
        <p:spPr>
          <a:xfrm>
            <a:off x="5743718" y="1876956"/>
            <a:ext cx="2834224" cy="4610929"/>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7" name="Graphic 38">
            <a:extLst>
              <a:ext uri="{FF2B5EF4-FFF2-40B4-BE49-F238E27FC236}">
                <a16:creationId xmlns:a16="http://schemas.microsoft.com/office/drawing/2014/main" id="{0BF6AA51-66FB-4594-9E90-5634EF025E8E}"/>
              </a:ext>
            </a:extLst>
          </p:cNvPr>
          <p:cNvGrpSpPr/>
          <p:nvPr userDrawn="1"/>
        </p:nvGrpSpPr>
        <p:grpSpPr>
          <a:xfrm>
            <a:off x="4948507" y="6103051"/>
            <a:ext cx="526233" cy="534913"/>
            <a:chOff x="3867783" y="1582991"/>
            <a:chExt cx="526233" cy="534913"/>
          </a:xfrm>
          <a:solidFill>
            <a:schemeClr val="accent4"/>
          </a:solidFill>
        </p:grpSpPr>
        <p:sp>
          <p:nvSpPr>
            <p:cNvPr id="8" name="Graphic 38">
              <a:extLst>
                <a:ext uri="{FF2B5EF4-FFF2-40B4-BE49-F238E27FC236}">
                  <a16:creationId xmlns:a16="http://schemas.microsoft.com/office/drawing/2014/main" id="{22AE1838-E76C-4E3E-AC24-7EEFDA12E09C}"/>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B640E8A8-A685-40B8-BF8A-0A9754A0E4BB}"/>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17104457-5B19-447A-9870-4BFB9E0E40A3}"/>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A4ABFD10-6BEA-454C-870A-249935FBB0BE}"/>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5D51E4BE-80A9-44E8-8079-348D1B8FEEDB}"/>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22636AED-857E-4D90-B1A0-634B6F7BBBB2}"/>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7B58A4DF-7205-4376-AEA6-DAD36B6F1DF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58FC4050-C29B-41A8-8A17-2FAC23401F1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1EA37D1-24EE-40C6-A6A8-FCC7486DDB72}"/>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7" name="Graphic 38">
            <a:extLst>
              <a:ext uri="{FF2B5EF4-FFF2-40B4-BE49-F238E27FC236}">
                <a16:creationId xmlns:a16="http://schemas.microsoft.com/office/drawing/2014/main" id="{6BA7C5DA-DC59-4318-B2C5-C4DB15A3CC38}"/>
              </a:ext>
            </a:extLst>
          </p:cNvPr>
          <p:cNvGrpSpPr/>
          <p:nvPr userDrawn="1"/>
        </p:nvGrpSpPr>
        <p:grpSpPr>
          <a:xfrm>
            <a:off x="6227183" y="445395"/>
            <a:ext cx="1407277" cy="780637"/>
            <a:chOff x="6495821" y="1090764"/>
            <a:chExt cx="1407277" cy="780637"/>
          </a:xfrm>
        </p:grpSpPr>
        <p:sp>
          <p:nvSpPr>
            <p:cNvPr id="18" name="Graphic 38">
              <a:extLst>
                <a:ext uri="{FF2B5EF4-FFF2-40B4-BE49-F238E27FC236}">
                  <a16:creationId xmlns:a16="http://schemas.microsoft.com/office/drawing/2014/main" id="{2D1699D3-D6C2-43A3-9CC0-8C77009C5E41}"/>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7DE3F97D-A351-46BA-81A9-D1B4B659B4F7}"/>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32483A7B-142D-4596-B0F3-C374B0922BA9}"/>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161FC8A7-6DDF-4846-AA26-47E30C86E35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0AAF01F0-E86E-4213-B081-0C6CBE33BC51}"/>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3" name="Graphic 38">
            <a:extLst>
              <a:ext uri="{FF2B5EF4-FFF2-40B4-BE49-F238E27FC236}">
                <a16:creationId xmlns:a16="http://schemas.microsoft.com/office/drawing/2014/main" id="{09327147-B5D6-494F-B9FB-B780C04131DE}"/>
              </a:ext>
            </a:extLst>
          </p:cNvPr>
          <p:cNvSpPr/>
          <p:nvPr userDrawn="1"/>
        </p:nvSpPr>
        <p:spPr>
          <a:xfrm>
            <a:off x="572919" y="610305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4" name="Graphic 38">
            <a:extLst>
              <a:ext uri="{FF2B5EF4-FFF2-40B4-BE49-F238E27FC236}">
                <a16:creationId xmlns:a16="http://schemas.microsoft.com/office/drawing/2014/main" id="{F9AF0A68-63D3-4184-B81E-6A736BF53C31}"/>
              </a:ext>
            </a:extLst>
          </p:cNvPr>
          <p:cNvGrpSpPr/>
          <p:nvPr userDrawn="1"/>
        </p:nvGrpSpPr>
        <p:grpSpPr>
          <a:xfrm>
            <a:off x="5250050" y="1398161"/>
            <a:ext cx="641221" cy="534951"/>
            <a:chOff x="2853315" y="2121546"/>
            <a:chExt cx="641221" cy="534951"/>
          </a:xfrm>
          <a:solidFill>
            <a:schemeClr val="accent3"/>
          </a:solidFill>
        </p:grpSpPr>
        <p:sp>
          <p:nvSpPr>
            <p:cNvPr id="25" name="Graphic 38">
              <a:extLst>
                <a:ext uri="{FF2B5EF4-FFF2-40B4-BE49-F238E27FC236}">
                  <a16:creationId xmlns:a16="http://schemas.microsoft.com/office/drawing/2014/main" id="{997552FD-A284-4ABE-9083-6F0337EAD78A}"/>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72BD563E-EEF1-49CE-A2BC-F13825D38CC0}"/>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932EA29F-72D5-44B3-B925-FBD09F6FD123}"/>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F76B0D81-8D07-4903-BB2B-EE5B2A44ACC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63B549BA-97FF-4895-9FE0-CF6C843D992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309F53B2-1B43-4017-970D-9BE9D01107A2}"/>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234B8E45-5EF7-4515-BBEF-658EE8904C09}"/>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E6EF5658-C0CF-491F-B707-554D9D54D46D}"/>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11468D80-7B40-4594-A00A-2C11F4E5F22F}"/>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58B260E6-CBE6-4A94-B6EE-37BD22D87AD3}"/>
              </a:ext>
            </a:extLst>
          </p:cNvPr>
          <p:cNvSpPr/>
          <p:nvPr userDrawn="1"/>
        </p:nvSpPr>
        <p:spPr>
          <a:xfrm>
            <a:off x="7931093" y="132792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51931392-2CF1-4B9D-A238-2A5845546ECE}"/>
              </a:ext>
            </a:extLst>
          </p:cNvPr>
          <p:cNvSpPr/>
          <p:nvPr userDrawn="1"/>
        </p:nvSpPr>
        <p:spPr>
          <a:xfrm>
            <a:off x="5317727" y="5231129"/>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6" name="Graphic 38">
            <a:extLst>
              <a:ext uri="{FF2B5EF4-FFF2-40B4-BE49-F238E27FC236}">
                <a16:creationId xmlns:a16="http://schemas.microsoft.com/office/drawing/2014/main" id="{FA290D1F-1936-48EA-BAED-FFE7FCEB5FCF}"/>
              </a:ext>
            </a:extLst>
          </p:cNvPr>
          <p:cNvGrpSpPr/>
          <p:nvPr userDrawn="1"/>
        </p:nvGrpSpPr>
        <p:grpSpPr>
          <a:xfrm>
            <a:off x="3322095" y="196260"/>
            <a:ext cx="336664" cy="336745"/>
            <a:chOff x="9342265" y="2571740"/>
            <a:chExt cx="336664" cy="336745"/>
          </a:xfrm>
        </p:grpSpPr>
        <p:sp>
          <p:nvSpPr>
            <p:cNvPr id="37" name="Graphic 38">
              <a:extLst>
                <a:ext uri="{FF2B5EF4-FFF2-40B4-BE49-F238E27FC236}">
                  <a16:creationId xmlns:a16="http://schemas.microsoft.com/office/drawing/2014/main" id="{F8A82AEF-7752-40BC-955B-77A96548549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F158F1B5-6F71-42B3-AFD3-D87AFEEACB34}"/>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1D857B4F-F2FA-46EA-B3A3-801F33A42162}"/>
              </a:ext>
            </a:extLst>
          </p:cNvPr>
          <p:cNvSpPr/>
          <p:nvPr userDrawn="1"/>
        </p:nvSpPr>
        <p:spPr>
          <a:xfrm>
            <a:off x="9365646" y="62494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9CB9187C-7D8D-4D07-9FFC-8F2FE2617AA5}"/>
              </a:ext>
            </a:extLst>
          </p:cNvPr>
          <p:cNvSpPr/>
          <p:nvPr userDrawn="1"/>
        </p:nvSpPr>
        <p:spPr>
          <a:xfrm>
            <a:off x="282804" y="5012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507E0064-1674-4468-8685-28DFE1B427AD}"/>
              </a:ext>
            </a:extLst>
          </p:cNvPr>
          <p:cNvGrpSpPr/>
          <p:nvPr userDrawn="1"/>
        </p:nvGrpSpPr>
        <p:grpSpPr>
          <a:xfrm>
            <a:off x="10485465" y="5139132"/>
            <a:ext cx="641221" cy="534951"/>
            <a:chOff x="2853315" y="2121546"/>
            <a:chExt cx="641221" cy="534951"/>
          </a:xfrm>
          <a:solidFill>
            <a:schemeClr val="accent2"/>
          </a:solidFill>
        </p:grpSpPr>
        <p:sp>
          <p:nvSpPr>
            <p:cNvPr id="42" name="Graphic 38">
              <a:extLst>
                <a:ext uri="{FF2B5EF4-FFF2-40B4-BE49-F238E27FC236}">
                  <a16:creationId xmlns:a16="http://schemas.microsoft.com/office/drawing/2014/main" id="{1F2EDAC7-50F5-421F-956B-E3ADB0486A15}"/>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AE2115B9-6D6A-4873-B930-AE2B32F41384}"/>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3F9B1C45-6ABA-4D20-984B-1BF3A1AD5D6E}"/>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E45F8116-2E5E-45A4-95D5-CE366DB0B125}"/>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E56BCD1F-F057-4E4E-A11D-AE139D688BF9}"/>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0C60089F-ECE2-4CD5-B94D-362360428B31}"/>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DEE9FAC2-BF07-46A0-A45A-D24C6120C4EF}"/>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5F60E87C-B731-4EC9-B996-18E3074E14D1}"/>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D0C49AB2-E59F-44F3-BA8C-58A2E5E774CA}"/>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51" name="Graphic 38">
            <a:extLst>
              <a:ext uri="{FF2B5EF4-FFF2-40B4-BE49-F238E27FC236}">
                <a16:creationId xmlns:a16="http://schemas.microsoft.com/office/drawing/2014/main" id="{B5761636-203C-4C7C-95A6-3EB5FA2C3079}"/>
              </a:ext>
            </a:extLst>
          </p:cNvPr>
          <p:cNvGrpSpPr/>
          <p:nvPr userDrawn="1"/>
        </p:nvGrpSpPr>
        <p:grpSpPr>
          <a:xfrm>
            <a:off x="11280889" y="5505711"/>
            <a:ext cx="336664" cy="336745"/>
            <a:chOff x="9342265" y="2571740"/>
            <a:chExt cx="336664" cy="336745"/>
          </a:xfrm>
        </p:grpSpPr>
        <p:sp>
          <p:nvSpPr>
            <p:cNvPr id="52" name="Graphic 38">
              <a:extLst>
                <a:ext uri="{FF2B5EF4-FFF2-40B4-BE49-F238E27FC236}">
                  <a16:creationId xmlns:a16="http://schemas.microsoft.com/office/drawing/2014/main" id="{5E31BD89-14EE-4C00-8687-78660F65567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9034C953-0D29-480E-BFAA-C5ECB096B8A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4" name="Graphic 38">
            <a:extLst>
              <a:ext uri="{FF2B5EF4-FFF2-40B4-BE49-F238E27FC236}">
                <a16:creationId xmlns:a16="http://schemas.microsoft.com/office/drawing/2014/main" id="{4F725D5B-2CB7-49FC-B47E-BC86E0756E41}"/>
              </a:ext>
            </a:extLst>
          </p:cNvPr>
          <p:cNvSpPr/>
          <p:nvPr userDrawn="1"/>
        </p:nvSpPr>
        <p:spPr>
          <a:xfrm>
            <a:off x="11701131" y="52991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8405855E-F180-41B8-B6DB-C98F42532DFA}"/>
              </a:ext>
            </a:extLst>
          </p:cNvPr>
          <p:cNvSpPr/>
          <p:nvPr userDrawn="1"/>
        </p:nvSpPr>
        <p:spPr>
          <a:xfrm>
            <a:off x="737526" y="117255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4162020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5A8395B9-0796-41DD-8F63-780B6C6C75FB}"/>
              </a:ext>
            </a:extLst>
          </p:cNvPr>
          <p:cNvSpPr/>
          <p:nvPr userDrawn="1"/>
        </p:nvSpPr>
        <p:spPr>
          <a:xfrm>
            <a:off x="-797" y="-35634"/>
            <a:ext cx="12192000" cy="3878827"/>
          </a:xfrm>
          <a:custGeom>
            <a:avLst/>
            <a:gdLst>
              <a:gd name="connsiteX0" fmla="*/ 6096000 w 12192000"/>
              <a:gd name="connsiteY0" fmla="*/ 3878827 h 3878827"/>
              <a:gd name="connsiteX1" fmla="*/ 12049437 w 12192000"/>
              <a:gd name="connsiteY1" fmla="*/ 527244 h 3878827"/>
              <a:gd name="connsiteX2" fmla="*/ 12192000 w 12192000"/>
              <a:gd name="connsiteY2" fmla="*/ 279302 h 3878827"/>
              <a:gd name="connsiteX3" fmla="*/ 12192000 w 12192000"/>
              <a:gd name="connsiteY3" fmla="*/ 0 h 3878827"/>
              <a:gd name="connsiteX4" fmla="*/ 0 w 12192000"/>
              <a:gd name="connsiteY4" fmla="*/ 0 h 3878827"/>
              <a:gd name="connsiteX5" fmla="*/ 0 w 12192000"/>
              <a:gd name="connsiteY5" fmla="*/ 279303 h 3878827"/>
              <a:gd name="connsiteX6" fmla="*/ 142563 w 12192000"/>
              <a:gd name="connsiteY6" fmla="*/ 527244 h 3878827"/>
              <a:gd name="connsiteX7" fmla="*/ 6096000 w 12192000"/>
              <a:gd name="connsiteY7" fmla="*/ 3878827 h 387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78827">
                <a:moveTo>
                  <a:pt x="6096000" y="3878827"/>
                </a:moveTo>
                <a:cubicBezTo>
                  <a:pt x="8619010" y="3878827"/>
                  <a:pt x="10828525" y="2536597"/>
                  <a:pt x="12049437" y="527244"/>
                </a:cubicBezTo>
                <a:lnTo>
                  <a:pt x="12192000" y="279302"/>
                </a:lnTo>
                <a:lnTo>
                  <a:pt x="12192000" y="0"/>
                </a:lnTo>
                <a:lnTo>
                  <a:pt x="0" y="0"/>
                </a:lnTo>
                <a:lnTo>
                  <a:pt x="0" y="279303"/>
                </a:lnTo>
                <a:lnTo>
                  <a:pt x="142563" y="527244"/>
                </a:lnTo>
                <a:cubicBezTo>
                  <a:pt x="1363476" y="2536597"/>
                  <a:pt x="3572991" y="3878827"/>
                  <a:pt x="6096000" y="38788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16" name="Graphic 38">
            <a:extLst>
              <a:ext uri="{FF2B5EF4-FFF2-40B4-BE49-F238E27FC236}">
                <a16:creationId xmlns:a16="http://schemas.microsoft.com/office/drawing/2014/main" id="{59C07BF2-B551-490F-9824-07C274692E2C}"/>
              </a:ext>
            </a:extLst>
          </p:cNvPr>
          <p:cNvGrpSpPr/>
          <p:nvPr userDrawn="1"/>
        </p:nvGrpSpPr>
        <p:grpSpPr>
          <a:xfrm>
            <a:off x="9940426" y="967239"/>
            <a:ext cx="526233" cy="534913"/>
            <a:chOff x="3867783" y="1582991"/>
            <a:chExt cx="526233" cy="534913"/>
          </a:xfrm>
          <a:solidFill>
            <a:schemeClr val="accent4"/>
          </a:solidFill>
        </p:grpSpPr>
        <p:sp>
          <p:nvSpPr>
            <p:cNvPr id="17" name="Graphic 38">
              <a:extLst>
                <a:ext uri="{FF2B5EF4-FFF2-40B4-BE49-F238E27FC236}">
                  <a16:creationId xmlns:a16="http://schemas.microsoft.com/office/drawing/2014/main" id="{2F23537B-BDB0-40F8-B6D4-8FD4A2B153EC}"/>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26B5B2FB-BE2D-4C19-85DC-DF5FD774602E}"/>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1CAC446B-31AC-45A1-BF16-7580EA1FE26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D3BFB0B5-5E0C-47B1-B3AD-15C745375B6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892A6D80-48F4-41B2-A5C5-8EC7691B03B0}"/>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A4A7DBE0-2427-44B3-8061-2CF37D529C0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F5292572-46EA-4AB3-8BF8-1CE690A71967}"/>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A4637B6E-06A0-44CF-A049-449DDBDB4FE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D859C742-DC90-45A7-97F2-D7E3D65FEEAF}"/>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26" name="Graphic 38">
            <a:extLst>
              <a:ext uri="{FF2B5EF4-FFF2-40B4-BE49-F238E27FC236}">
                <a16:creationId xmlns:a16="http://schemas.microsoft.com/office/drawing/2014/main" id="{DCFDE701-9ADC-42F4-BD36-7988E0AC365D}"/>
              </a:ext>
            </a:extLst>
          </p:cNvPr>
          <p:cNvSpPr/>
          <p:nvPr userDrawn="1"/>
        </p:nvSpPr>
        <p:spPr>
          <a:xfrm>
            <a:off x="1201135" y="461949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CAAD3A8B-76D9-4E14-8BE4-7226CAE50D42}"/>
              </a:ext>
            </a:extLst>
          </p:cNvPr>
          <p:cNvSpPr/>
          <p:nvPr userDrawn="1"/>
        </p:nvSpPr>
        <p:spPr>
          <a:xfrm>
            <a:off x="7695265" y="436197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5C46D7E1-287A-4297-B3C1-04919964CDE0}"/>
              </a:ext>
            </a:extLst>
          </p:cNvPr>
          <p:cNvSpPr/>
          <p:nvPr userDrawn="1"/>
        </p:nvSpPr>
        <p:spPr>
          <a:xfrm>
            <a:off x="7421404" y="579286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2CF7BCA9-55EF-459F-947D-EA921A7077C8}"/>
              </a:ext>
            </a:extLst>
          </p:cNvPr>
          <p:cNvGrpSpPr/>
          <p:nvPr userDrawn="1"/>
        </p:nvGrpSpPr>
        <p:grpSpPr>
          <a:xfrm>
            <a:off x="3128158" y="1124816"/>
            <a:ext cx="336664" cy="336745"/>
            <a:chOff x="9342265" y="2571740"/>
            <a:chExt cx="336664" cy="336745"/>
          </a:xfrm>
        </p:grpSpPr>
        <p:sp>
          <p:nvSpPr>
            <p:cNvPr id="30" name="Graphic 38">
              <a:extLst>
                <a:ext uri="{FF2B5EF4-FFF2-40B4-BE49-F238E27FC236}">
                  <a16:creationId xmlns:a16="http://schemas.microsoft.com/office/drawing/2014/main" id="{22D9BFEB-2BFE-4C32-8E5F-445AD071197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35909BCA-BE35-466B-B717-D7015F62E9C1}"/>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2" name="Graphic 38">
            <a:extLst>
              <a:ext uri="{FF2B5EF4-FFF2-40B4-BE49-F238E27FC236}">
                <a16:creationId xmlns:a16="http://schemas.microsoft.com/office/drawing/2014/main" id="{64D5BE77-0978-4CFD-BE2F-C06A4B3833D8}"/>
              </a:ext>
            </a:extLst>
          </p:cNvPr>
          <p:cNvSpPr/>
          <p:nvPr userDrawn="1"/>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33" name="Graphic 38">
            <a:extLst>
              <a:ext uri="{FF2B5EF4-FFF2-40B4-BE49-F238E27FC236}">
                <a16:creationId xmlns:a16="http://schemas.microsoft.com/office/drawing/2014/main" id="{C104B95E-F62C-4B35-B16A-60B185947644}"/>
              </a:ext>
            </a:extLst>
          </p:cNvPr>
          <p:cNvGrpSpPr/>
          <p:nvPr userDrawn="1"/>
        </p:nvGrpSpPr>
        <p:grpSpPr>
          <a:xfrm>
            <a:off x="4932959" y="500903"/>
            <a:ext cx="641221" cy="534951"/>
            <a:chOff x="2853315" y="2121546"/>
            <a:chExt cx="641221" cy="534951"/>
          </a:xfrm>
          <a:solidFill>
            <a:schemeClr val="accent3"/>
          </a:solidFill>
        </p:grpSpPr>
        <p:sp>
          <p:nvSpPr>
            <p:cNvPr id="34" name="Graphic 38">
              <a:extLst>
                <a:ext uri="{FF2B5EF4-FFF2-40B4-BE49-F238E27FC236}">
                  <a16:creationId xmlns:a16="http://schemas.microsoft.com/office/drawing/2014/main" id="{DEE3D2EC-4402-4C19-B505-169519C28AE9}"/>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C6D2C519-0FF9-4A25-9074-78143C136A3A}"/>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2A05F939-9FAD-41A9-A4A0-CA92F3FEC89E}"/>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753FE36D-C2FA-4D06-8E89-8DF6A9EAAF78}"/>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63A04AFB-6864-4510-ACBA-5629A68E046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CE41A46B-0077-4D64-BA20-F4EF4FE42FAD}"/>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5F3EAF8F-DDED-4448-B1D9-67C69707BE51}"/>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04FCA7F9-CD80-4B36-9AF5-A83FB60283E4}"/>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CBE66417-BD81-4D2D-B662-756EAF2397BA}"/>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43" name="Graphic 38">
            <a:extLst>
              <a:ext uri="{FF2B5EF4-FFF2-40B4-BE49-F238E27FC236}">
                <a16:creationId xmlns:a16="http://schemas.microsoft.com/office/drawing/2014/main" id="{E07C2C4A-6F44-406B-B8F2-01263E15A7C4}"/>
              </a:ext>
            </a:extLst>
          </p:cNvPr>
          <p:cNvGrpSpPr/>
          <p:nvPr userDrawn="1"/>
        </p:nvGrpSpPr>
        <p:grpSpPr>
          <a:xfrm>
            <a:off x="11229172" y="5179139"/>
            <a:ext cx="336664" cy="336745"/>
            <a:chOff x="9342265" y="2571740"/>
            <a:chExt cx="336664" cy="336745"/>
          </a:xfrm>
        </p:grpSpPr>
        <p:sp>
          <p:nvSpPr>
            <p:cNvPr id="44" name="Graphic 38">
              <a:extLst>
                <a:ext uri="{FF2B5EF4-FFF2-40B4-BE49-F238E27FC236}">
                  <a16:creationId xmlns:a16="http://schemas.microsoft.com/office/drawing/2014/main" id="{7D99550E-FF26-428D-AF52-80F895D0FF7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816560C8-8A19-4BE7-BE6E-C2B3180755A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6" name="Graphic 38">
            <a:extLst>
              <a:ext uri="{FF2B5EF4-FFF2-40B4-BE49-F238E27FC236}">
                <a16:creationId xmlns:a16="http://schemas.microsoft.com/office/drawing/2014/main" id="{F9E21F99-1371-4903-9926-94DA58FB25B7}"/>
              </a:ext>
            </a:extLst>
          </p:cNvPr>
          <p:cNvSpPr/>
          <p:nvPr userDrawn="1"/>
        </p:nvSpPr>
        <p:spPr>
          <a:xfrm>
            <a:off x="11379654" y="308924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06A6437B-3957-4F75-BA20-05D8B4DD25E4}"/>
              </a:ext>
            </a:extLst>
          </p:cNvPr>
          <p:cNvSpPr/>
          <p:nvPr userDrawn="1"/>
        </p:nvSpPr>
        <p:spPr>
          <a:xfrm>
            <a:off x="724935" y="180206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C328637F-A3C3-427C-8F77-CF8EB33A9969}"/>
              </a:ext>
            </a:extLst>
          </p:cNvPr>
          <p:cNvSpPr/>
          <p:nvPr userDrawn="1"/>
        </p:nvSpPr>
        <p:spPr>
          <a:xfrm>
            <a:off x="1606009" y="5956401"/>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2" name="Rectangle: Rounded Corners 1">
            <a:extLst>
              <a:ext uri="{FF2B5EF4-FFF2-40B4-BE49-F238E27FC236}">
                <a16:creationId xmlns:a16="http://schemas.microsoft.com/office/drawing/2014/main" id="{101FF861-C136-449E-B97F-A99E4B63BF8A}"/>
              </a:ext>
            </a:extLst>
          </p:cNvPr>
          <p:cNvSpPr/>
          <p:nvPr userDrawn="1"/>
        </p:nvSpPr>
        <p:spPr>
          <a:xfrm flipH="1">
            <a:off x="2247937" y="2384891"/>
            <a:ext cx="2295950" cy="3465511"/>
          </a:xfrm>
          <a:prstGeom prst="roundRect">
            <a:avLst>
              <a:gd name="adj" fmla="val 6710"/>
            </a:avLst>
          </a:prstGeom>
          <a:solidFill>
            <a:schemeClr val="bg1"/>
          </a:solidFill>
          <a:ln>
            <a:noFill/>
          </a:ln>
          <a:effectLst>
            <a:outerShdw blurRad="711200" dist="381000" dir="5400000" sx="87000" sy="87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9" name="Picture Placeholder 4">
            <a:extLst>
              <a:ext uri="{FF2B5EF4-FFF2-40B4-BE49-F238E27FC236}">
                <a16:creationId xmlns:a16="http://schemas.microsoft.com/office/drawing/2014/main" id="{061DF89D-6939-478A-B204-27BCE2325694}"/>
              </a:ext>
            </a:extLst>
          </p:cNvPr>
          <p:cNvSpPr>
            <a:spLocks noGrp="1"/>
          </p:cNvSpPr>
          <p:nvPr>
            <p:ph type="pic" sz="quarter" idx="18"/>
          </p:nvPr>
        </p:nvSpPr>
        <p:spPr>
          <a:xfrm>
            <a:off x="2430067" y="2610092"/>
            <a:ext cx="1931690" cy="239355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0" name="Rectangle: Rounded Corners 49">
            <a:extLst>
              <a:ext uri="{FF2B5EF4-FFF2-40B4-BE49-F238E27FC236}">
                <a16:creationId xmlns:a16="http://schemas.microsoft.com/office/drawing/2014/main" id="{1F14DC21-C242-4C2F-955E-A25199D7352E}"/>
              </a:ext>
            </a:extLst>
          </p:cNvPr>
          <p:cNvSpPr/>
          <p:nvPr userDrawn="1"/>
        </p:nvSpPr>
        <p:spPr>
          <a:xfrm flipH="1">
            <a:off x="4888279" y="2384891"/>
            <a:ext cx="2295950" cy="3465511"/>
          </a:xfrm>
          <a:prstGeom prst="roundRect">
            <a:avLst>
              <a:gd name="adj" fmla="val 8923"/>
            </a:avLst>
          </a:prstGeom>
          <a:solidFill>
            <a:schemeClr val="bg1"/>
          </a:solidFill>
          <a:ln>
            <a:noFill/>
          </a:ln>
          <a:effectLst>
            <a:outerShdw blurRad="711200" dist="381000" dir="5400000" sx="87000" sy="87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3" name="Picture Placeholder 4">
            <a:extLst>
              <a:ext uri="{FF2B5EF4-FFF2-40B4-BE49-F238E27FC236}">
                <a16:creationId xmlns:a16="http://schemas.microsoft.com/office/drawing/2014/main" id="{3B8D82C8-103E-486D-9099-2BF83EA6EA79}"/>
              </a:ext>
            </a:extLst>
          </p:cNvPr>
          <p:cNvSpPr>
            <a:spLocks noGrp="1"/>
          </p:cNvSpPr>
          <p:nvPr>
            <p:ph type="pic" sz="quarter" idx="19"/>
          </p:nvPr>
        </p:nvSpPr>
        <p:spPr>
          <a:xfrm>
            <a:off x="5070409" y="2610092"/>
            <a:ext cx="1931690" cy="239355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4" name="Rectangle: Rounded Corners 63">
            <a:extLst>
              <a:ext uri="{FF2B5EF4-FFF2-40B4-BE49-F238E27FC236}">
                <a16:creationId xmlns:a16="http://schemas.microsoft.com/office/drawing/2014/main" id="{5E238609-6CA8-411E-B1AD-105EADD52A51}"/>
              </a:ext>
            </a:extLst>
          </p:cNvPr>
          <p:cNvSpPr/>
          <p:nvPr userDrawn="1"/>
        </p:nvSpPr>
        <p:spPr>
          <a:xfrm flipH="1">
            <a:off x="7564388" y="2384891"/>
            <a:ext cx="2295950" cy="3465511"/>
          </a:xfrm>
          <a:prstGeom prst="roundRect">
            <a:avLst>
              <a:gd name="adj" fmla="val 8923"/>
            </a:avLst>
          </a:prstGeom>
          <a:solidFill>
            <a:schemeClr val="bg1"/>
          </a:solidFill>
          <a:ln>
            <a:noFill/>
          </a:ln>
          <a:effectLst>
            <a:outerShdw blurRad="711200" dist="381000" dir="5400000" sx="87000" sy="87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67" name="Picture Placeholder 4">
            <a:extLst>
              <a:ext uri="{FF2B5EF4-FFF2-40B4-BE49-F238E27FC236}">
                <a16:creationId xmlns:a16="http://schemas.microsoft.com/office/drawing/2014/main" id="{4023F06E-6D94-41A0-8AB9-A83EA7E27118}"/>
              </a:ext>
            </a:extLst>
          </p:cNvPr>
          <p:cNvSpPr>
            <a:spLocks noGrp="1"/>
          </p:cNvSpPr>
          <p:nvPr>
            <p:ph type="pic" sz="quarter" idx="20"/>
          </p:nvPr>
        </p:nvSpPr>
        <p:spPr>
          <a:xfrm>
            <a:off x="7746518" y="2610092"/>
            <a:ext cx="1931690" cy="239355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4071296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255092D-D338-448C-A08E-EEEB92460F82}"/>
              </a:ext>
            </a:extLst>
          </p:cNvPr>
          <p:cNvSpPr/>
          <p:nvPr userDrawn="1"/>
        </p:nvSpPr>
        <p:spPr>
          <a:xfrm flipH="1">
            <a:off x="469899" y="1021074"/>
            <a:ext cx="11252200" cy="4815852"/>
          </a:xfrm>
          <a:prstGeom prst="roundRect">
            <a:avLst>
              <a:gd name="adj" fmla="val 6910"/>
            </a:avLst>
          </a:prstGeom>
          <a:solidFill>
            <a:schemeClr val="accent3"/>
          </a:solidFill>
          <a:ln>
            <a:noFill/>
          </a:ln>
          <a:effectLst>
            <a:outerShdw blurRad="711200" dist="381000" dir="5400000" sx="87000" sy="87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 name="Picture Placeholder 4">
            <a:extLst>
              <a:ext uri="{FF2B5EF4-FFF2-40B4-BE49-F238E27FC236}">
                <a16:creationId xmlns:a16="http://schemas.microsoft.com/office/drawing/2014/main" id="{58A9554D-81B4-452D-B993-B46C78B22116}"/>
              </a:ext>
            </a:extLst>
          </p:cNvPr>
          <p:cNvSpPr>
            <a:spLocks noGrp="1"/>
          </p:cNvSpPr>
          <p:nvPr>
            <p:ph type="pic" sz="quarter" idx="18"/>
          </p:nvPr>
        </p:nvSpPr>
        <p:spPr>
          <a:xfrm>
            <a:off x="779066" y="1308101"/>
            <a:ext cx="3513533" cy="4241798"/>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4" name="Graphic 38">
            <a:extLst>
              <a:ext uri="{FF2B5EF4-FFF2-40B4-BE49-F238E27FC236}">
                <a16:creationId xmlns:a16="http://schemas.microsoft.com/office/drawing/2014/main" id="{50A855B8-EEE4-4773-A7BC-A2D00D04975E}"/>
              </a:ext>
            </a:extLst>
          </p:cNvPr>
          <p:cNvGrpSpPr/>
          <p:nvPr userDrawn="1"/>
        </p:nvGrpSpPr>
        <p:grpSpPr>
          <a:xfrm>
            <a:off x="9940426" y="967239"/>
            <a:ext cx="526233" cy="534913"/>
            <a:chOff x="3867783" y="1582991"/>
            <a:chExt cx="526233" cy="534913"/>
          </a:xfrm>
          <a:solidFill>
            <a:schemeClr val="accent4"/>
          </a:solidFill>
        </p:grpSpPr>
        <p:sp>
          <p:nvSpPr>
            <p:cNvPr id="5" name="Graphic 38">
              <a:extLst>
                <a:ext uri="{FF2B5EF4-FFF2-40B4-BE49-F238E27FC236}">
                  <a16:creationId xmlns:a16="http://schemas.microsoft.com/office/drawing/2014/main" id="{7DD1D9F4-0256-4D5B-8691-C2C591CBA16F}"/>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574C9C5A-D9D7-444A-BABF-1DE95097E0A4}"/>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EAED264F-3696-4685-BE58-05C67519422B}"/>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AAB1A256-7FE8-4098-B9A1-14AD47D0215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55B621E9-9AC0-4766-802D-1CA8A277D4CE}"/>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EA51A11B-67CC-442B-A5A0-E4DA4985631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F12BFA94-A2D8-492B-91FA-DF06BFB3DFC2}"/>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ACF2C18E-474B-405C-85D6-DBF04B4938C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0525EAAD-651C-4907-B82F-46CF579FDCD9}"/>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14" name="Graphic 38">
            <a:extLst>
              <a:ext uri="{FF2B5EF4-FFF2-40B4-BE49-F238E27FC236}">
                <a16:creationId xmlns:a16="http://schemas.microsoft.com/office/drawing/2014/main" id="{2B38C7DC-0ADC-4261-A672-F95235ABF315}"/>
              </a:ext>
            </a:extLst>
          </p:cNvPr>
          <p:cNvSpPr/>
          <p:nvPr userDrawn="1"/>
        </p:nvSpPr>
        <p:spPr>
          <a:xfrm>
            <a:off x="4601766" y="536994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13B01E12-E75D-4A88-9630-69FD6DFECC0C}"/>
              </a:ext>
            </a:extLst>
          </p:cNvPr>
          <p:cNvSpPr/>
          <p:nvPr userDrawn="1"/>
        </p:nvSpPr>
        <p:spPr>
          <a:xfrm>
            <a:off x="8187115" y="249507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1"/>
          </a:solid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3A08E01C-67DB-4185-BE09-C44CA5FC9282}"/>
              </a:ext>
            </a:extLst>
          </p:cNvPr>
          <p:cNvSpPr/>
          <p:nvPr userDrawn="1"/>
        </p:nvSpPr>
        <p:spPr>
          <a:xfrm>
            <a:off x="5706904" y="5750097"/>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17" name="Graphic 38">
            <a:extLst>
              <a:ext uri="{FF2B5EF4-FFF2-40B4-BE49-F238E27FC236}">
                <a16:creationId xmlns:a16="http://schemas.microsoft.com/office/drawing/2014/main" id="{F2ACD251-663C-40AC-85F1-4D702E26C30F}"/>
              </a:ext>
            </a:extLst>
          </p:cNvPr>
          <p:cNvGrpSpPr/>
          <p:nvPr userDrawn="1"/>
        </p:nvGrpSpPr>
        <p:grpSpPr>
          <a:xfrm>
            <a:off x="4680576" y="823990"/>
            <a:ext cx="336664" cy="336745"/>
            <a:chOff x="9342265" y="2571740"/>
            <a:chExt cx="336664" cy="336745"/>
          </a:xfrm>
        </p:grpSpPr>
        <p:sp>
          <p:nvSpPr>
            <p:cNvPr id="18" name="Graphic 38">
              <a:extLst>
                <a:ext uri="{FF2B5EF4-FFF2-40B4-BE49-F238E27FC236}">
                  <a16:creationId xmlns:a16="http://schemas.microsoft.com/office/drawing/2014/main" id="{4E61FA05-8688-42C7-B26F-68374E3B042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992A303C-5BFA-4722-9D57-7F6E1F2C27DD}"/>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20" name="Graphic 38">
            <a:extLst>
              <a:ext uri="{FF2B5EF4-FFF2-40B4-BE49-F238E27FC236}">
                <a16:creationId xmlns:a16="http://schemas.microsoft.com/office/drawing/2014/main" id="{A94537FD-9C36-486B-A77A-27D65F58AD00}"/>
              </a:ext>
            </a:extLst>
          </p:cNvPr>
          <p:cNvSpPr/>
          <p:nvPr userDrawn="1"/>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21" name="Graphic 38">
            <a:extLst>
              <a:ext uri="{FF2B5EF4-FFF2-40B4-BE49-F238E27FC236}">
                <a16:creationId xmlns:a16="http://schemas.microsoft.com/office/drawing/2014/main" id="{6666609F-102E-4016-8BCB-3EC56BBADAF0}"/>
              </a:ext>
            </a:extLst>
          </p:cNvPr>
          <p:cNvGrpSpPr/>
          <p:nvPr userDrawn="1"/>
        </p:nvGrpSpPr>
        <p:grpSpPr>
          <a:xfrm>
            <a:off x="3651378" y="183188"/>
            <a:ext cx="641221" cy="534951"/>
            <a:chOff x="2853315" y="2121546"/>
            <a:chExt cx="641221" cy="534951"/>
          </a:xfrm>
          <a:solidFill>
            <a:schemeClr val="accent3"/>
          </a:solidFill>
        </p:grpSpPr>
        <p:sp>
          <p:nvSpPr>
            <p:cNvPr id="22" name="Graphic 38">
              <a:extLst>
                <a:ext uri="{FF2B5EF4-FFF2-40B4-BE49-F238E27FC236}">
                  <a16:creationId xmlns:a16="http://schemas.microsoft.com/office/drawing/2014/main" id="{D51AD625-81C7-4C30-A8E2-F1556D446FDE}"/>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822ADD1A-C850-4EC4-B921-30D0D18A51A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893203BE-5751-430E-9CE9-41E1A45BFB39}"/>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9B497C59-ECAD-4389-AF18-478E20C23C2D}"/>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74F5E93F-DBA4-46FA-B1DB-5322D37F278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A4DDC181-F73B-4ACB-8DBF-EA8F2B3C91D1}"/>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4F5BF04B-0E79-4EA5-ACDA-2FCDB92B9768}"/>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D625F2AF-6F6B-4DE6-B50D-3A153539DF42}"/>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D43181B-7E6D-4927-95D8-14D356808010}"/>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31" name="Graphic 38">
            <a:extLst>
              <a:ext uri="{FF2B5EF4-FFF2-40B4-BE49-F238E27FC236}">
                <a16:creationId xmlns:a16="http://schemas.microsoft.com/office/drawing/2014/main" id="{E433B834-6391-4341-B12E-CAC55304AF05}"/>
              </a:ext>
            </a:extLst>
          </p:cNvPr>
          <p:cNvGrpSpPr/>
          <p:nvPr userDrawn="1"/>
        </p:nvGrpSpPr>
        <p:grpSpPr>
          <a:xfrm>
            <a:off x="11229172" y="5179139"/>
            <a:ext cx="336664" cy="336745"/>
            <a:chOff x="9342265" y="2571740"/>
            <a:chExt cx="336664" cy="336745"/>
          </a:xfrm>
        </p:grpSpPr>
        <p:sp>
          <p:nvSpPr>
            <p:cNvPr id="32" name="Graphic 38">
              <a:extLst>
                <a:ext uri="{FF2B5EF4-FFF2-40B4-BE49-F238E27FC236}">
                  <a16:creationId xmlns:a16="http://schemas.microsoft.com/office/drawing/2014/main" id="{34B12FE1-E351-46C7-A0DA-3F05F95D189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D2AC244D-A944-44EC-A1E0-295AE4F99904}"/>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32FAEB0D-AC7B-450E-B068-9891454E5DC7}"/>
              </a:ext>
            </a:extLst>
          </p:cNvPr>
          <p:cNvSpPr/>
          <p:nvPr userDrawn="1"/>
        </p:nvSpPr>
        <p:spPr>
          <a:xfrm>
            <a:off x="11379654" y="308924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A7388FBE-BC82-408B-B98B-D27E5161FA07}"/>
              </a:ext>
            </a:extLst>
          </p:cNvPr>
          <p:cNvSpPr/>
          <p:nvPr userDrawn="1"/>
        </p:nvSpPr>
        <p:spPr>
          <a:xfrm>
            <a:off x="445514" y="56831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A1979516-2572-4E84-8DE5-209635A30CDF}"/>
              </a:ext>
            </a:extLst>
          </p:cNvPr>
          <p:cNvSpPr/>
          <p:nvPr userDrawn="1"/>
        </p:nvSpPr>
        <p:spPr>
          <a:xfrm>
            <a:off x="1263109" y="61726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924733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0" name="Graphic 38">
            <a:extLst>
              <a:ext uri="{FF2B5EF4-FFF2-40B4-BE49-F238E27FC236}">
                <a16:creationId xmlns:a16="http://schemas.microsoft.com/office/drawing/2014/main" id="{2BB3F166-9B61-413C-83BE-17E33FF1C80F}"/>
              </a:ext>
            </a:extLst>
          </p:cNvPr>
          <p:cNvSpPr/>
          <p:nvPr userDrawn="1"/>
        </p:nvSpPr>
        <p:spPr>
          <a:xfrm flipH="1">
            <a:off x="5933904" y="271061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58" name="Picture Placeholder 4">
            <a:extLst>
              <a:ext uri="{FF2B5EF4-FFF2-40B4-BE49-F238E27FC236}">
                <a16:creationId xmlns:a16="http://schemas.microsoft.com/office/drawing/2014/main" id="{0A7BF0C7-1645-4F1D-94A1-E06491D7F1CA}"/>
              </a:ext>
            </a:extLst>
          </p:cNvPr>
          <p:cNvSpPr>
            <a:spLocks noGrp="1"/>
          </p:cNvSpPr>
          <p:nvPr>
            <p:ph type="pic" sz="quarter" idx="18"/>
          </p:nvPr>
        </p:nvSpPr>
        <p:spPr>
          <a:xfrm>
            <a:off x="4596917" y="979463"/>
            <a:ext cx="3384500" cy="484875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12790932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5" name="Rectangle: Top Corners Rounded 4">
            <a:extLst>
              <a:ext uri="{FF2B5EF4-FFF2-40B4-BE49-F238E27FC236}">
                <a16:creationId xmlns:a16="http://schemas.microsoft.com/office/drawing/2014/main" id="{62FC723E-F27E-42C8-A648-86D849663F43}"/>
              </a:ext>
            </a:extLst>
          </p:cNvPr>
          <p:cNvSpPr/>
          <p:nvPr userDrawn="1"/>
        </p:nvSpPr>
        <p:spPr>
          <a:xfrm>
            <a:off x="476250" y="-35633"/>
            <a:ext cx="2120900" cy="2639134"/>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 name="Freeform: Shape 3">
            <a:extLst>
              <a:ext uri="{FF2B5EF4-FFF2-40B4-BE49-F238E27FC236}">
                <a16:creationId xmlns:a16="http://schemas.microsoft.com/office/drawing/2014/main" id="{B2146931-5D01-4185-8C9A-ECCC125CAA08}"/>
              </a:ext>
            </a:extLst>
          </p:cNvPr>
          <p:cNvSpPr/>
          <p:nvPr userDrawn="1"/>
        </p:nvSpPr>
        <p:spPr>
          <a:xfrm>
            <a:off x="76200" y="2164262"/>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 name="Rectangle: Top Corners Rounded 5">
            <a:extLst>
              <a:ext uri="{FF2B5EF4-FFF2-40B4-BE49-F238E27FC236}">
                <a16:creationId xmlns:a16="http://schemas.microsoft.com/office/drawing/2014/main" id="{68D5732D-BC0E-40CE-9BC1-3BA0BEEF4A80}"/>
              </a:ext>
            </a:extLst>
          </p:cNvPr>
          <p:cNvSpPr/>
          <p:nvPr userDrawn="1"/>
        </p:nvSpPr>
        <p:spPr>
          <a:xfrm>
            <a:off x="3575050" y="-35634"/>
            <a:ext cx="2120900" cy="3878827"/>
          </a:xfrm>
          <a:prstGeom prst="round2SameRect">
            <a:avLst>
              <a:gd name="adj1" fmla="val 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 name="Freeform: Shape 6">
            <a:extLst>
              <a:ext uri="{FF2B5EF4-FFF2-40B4-BE49-F238E27FC236}">
                <a16:creationId xmlns:a16="http://schemas.microsoft.com/office/drawing/2014/main" id="{2615112A-4252-4754-9CAC-39C900617FA5}"/>
              </a:ext>
            </a:extLst>
          </p:cNvPr>
          <p:cNvSpPr/>
          <p:nvPr userDrawn="1"/>
        </p:nvSpPr>
        <p:spPr>
          <a:xfrm>
            <a:off x="3175000" y="3390900"/>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2"/>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8" name="Rectangle: Top Corners Rounded 7">
            <a:extLst>
              <a:ext uri="{FF2B5EF4-FFF2-40B4-BE49-F238E27FC236}">
                <a16:creationId xmlns:a16="http://schemas.microsoft.com/office/drawing/2014/main" id="{E04F95FE-92E3-42A7-9693-571914BC2633}"/>
              </a:ext>
            </a:extLst>
          </p:cNvPr>
          <p:cNvSpPr/>
          <p:nvPr userDrawn="1"/>
        </p:nvSpPr>
        <p:spPr>
          <a:xfrm>
            <a:off x="6496050" y="-35633"/>
            <a:ext cx="2120900" cy="2639134"/>
          </a:xfrm>
          <a:prstGeom prst="round2SameRect">
            <a:avLst>
              <a:gd name="adj1" fmla="val 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9" name="Freeform: Shape 8">
            <a:extLst>
              <a:ext uri="{FF2B5EF4-FFF2-40B4-BE49-F238E27FC236}">
                <a16:creationId xmlns:a16="http://schemas.microsoft.com/office/drawing/2014/main" id="{D890377A-E419-40C2-8581-BB4C73EF58EE}"/>
              </a:ext>
            </a:extLst>
          </p:cNvPr>
          <p:cNvSpPr/>
          <p:nvPr userDrawn="1"/>
        </p:nvSpPr>
        <p:spPr>
          <a:xfrm>
            <a:off x="6096000" y="2164262"/>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4"/>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0" name="Rectangle: Top Corners Rounded 9">
            <a:extLst>
              <a:ext uri="{FF2B5EF4-FFF2-40B4-BE49-F238E27FC236}">
                <a16:creationId xmlns:a16="http://schemas.microsoft.com/office/drawing/2014/main" id="{079DA2E4-E9FA-40D1-8B3C-28AD575C63E9}"/>
              </a:ext>
            </a:extLst>
          </p:cNvPr>
          <p:cNvSpPr/>
          <p:nvPr userDrawn="1"/>
        </p:nvSpPr>
        <p:spPr>
          <a:xfrm>
            <a:off x="9594850" y="-35634"/>
            <a:ext cx="2120900" cy="3878827"/>
          </a:xfrm>
          <a:prstGeom prst="round2SameRect">
            <a:avLst>
              <a:gd name="adj1" fmla="val 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1" name="Freeform: Shape 10">
            <a:extLst>
              <a:ext uri="{FF2B5EF4-FFF2-40B4-BE49-F238E27FC236}">
                <a16:creationId xmlns:a16="http://schemas.microsoft.com/office/drawing/2014/main" id="{8C07090B-6EB2-40CA-AA92-4AFFDC53574C}"/>
              </a:ext>
            </a:extLst>
          </p:cNvPr>
          <p:cNvSpPr/>
          <p:nvPr userDrawn="1"/>
        </p:nvSpPr>
        <p:spPr>
          <a:xfrm>
            <a:off x="9194800" y="3390900"/>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3"/>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12" name="Graphic 38">
            <a:extLst>
              <a:ext uri="{FF2B5EF4-FFF2-40B4-BE49-F238E27FC236}">
                <a16:creationId xmlns:a16="http://schemas.microsoft.com/office/drawing/2014/main" id="{BE84E826-FA75-4301-8BAE-5B5CE2BC8C9B}"/>
              </a:ext>
            </a:extLst>
          </p:cNvPr>
          <p:cNvGrpSpPr/>
          <p:nvPr userDrawn="1"/>
        </p:nvGrpSpPr>
        <p:grpSpPr>
          <a:xfrm flipH="1">
            <a:off x="7206132" y="6069849"/>
            <a:ext cx="526233" cy="534913"/>
            <a:chOff x="3867783" y="1582991"/>
            <a:chExt cx="526233" cy="534913"/>
          </a:xfrm>
          <a:solidFill>
            <a:schemeClr val="accent4"/>
          </a:solidFill>
        </p:grpSpPr>
        <p:sp>
          <p:nvSpPr>
            <p:cNvPr id="13" name="Graphic 38">
              <a:extLst>
                <a:ext uri="{FF2B5EF4-FFF2-40B4-BE49-F238E27FC236}">
                  <a16:creationId xmlns:a16="http://schemas.microsoft.com/office/drawing/2014/main" id="{A2715BC1-48CD-4637-A4DE-659647B9961F}"/>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4173C103-5519-453C-85FF-E4EF82614E1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EF093620-53CE-409A-81E7-D53392A89BC4}"/>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B330BC5B-5E96-4E6E-B05B-7760E5E54E2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F30846FD-69FB-4889-AB56-5A4C4142CCF7}"/>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0A78102A-2BDE-41E2-971B-7F7AA308CE8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D6E02AB7-0E9D-4A95-96BB-3227E1204DA4}"/>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88B9FD28-5873-4A56-B088-C9043080EA73}"/>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4FDEA5E8-0248-4309-9BB3-B4BF509E74FE}"/>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2" name="Graphic 38">
            <a:extLst>
              <a:ext uri="{FF2B5EF4-FFF2-40B4-BE49-F238E27FC236}">
                <a16:creationId xmlns:a16="http://schemas.microsoft.com/office/drawing/2014/main" id="{48569D54-BF7F-4031-8DD5-90EF19CFDFC8}"/>
              </a:ext>
            </a:extLst>
          </p:cNvPr>
          <p:cNvGrpSpPr/>
          <p:nvPr userDrawn="1"/>
        </p:nvGrpSpPr>
        <p:grpSpPr>
          <a:xfrm flipH="1">
            <a:off x="8610553" y="5821214"/>
            <a:ext cx="1407277" cy="780637"/>
            <a:chOff x="6495821" y="1090764"/>
            <a:chExt cx="1407277" cy="780637"/>
          </a:xfrm>
        </p:grpSpPr>
        <p:sp>
          <p:nvSpPr>
            <p:cNvPr id="23" name="Graphic 38">
              <a:extLst>
                <a:ext uri="{FF2B5EF4-FFF2-40B4-BE49-F238E27FC236}">
                  <a16:creationId xmlns:a16="http://schemas.microsoft.com/office/drawing/2014/main" id="{A1E47192-5ECF-4528-AB52-D5B4C44EFEF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24386C9B-C9EB-42B0-AE3C-939D565F557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43AA39C1-2933-446A-92E2-F6AC093E802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233D6F0B-45E4-48E6-9B3A-2930AA77219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3F2F6447-3663-459E-8452-581AC5D6502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8" name="Graphic 38">
            <a:extLst>
              <a:ext uri="{FF2B5EF4-FFF2-40B4-BE49-F238E27FC236}">
                <a16:creationId xmlns:a16="http://schemas.microsoft.com/office/drawing/2014/main" id="{A85D2CC7-6F6B-426C-B394-9992931F09F5}"/>
              </a:ext>
            </a:extLst>
          </p:cNvPr>
          <p:cNvSpPr/>
          <p:nvPr userDrawn="1"/>
        </p:nvSpPr>
        <p:spPr>
          <a:xfrm flipH="1">
            <a:off x="2405293" y="118335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765393CB-9637-4582-9713-7747E576B47A}"/>
              </a:ext>
            </a:extLst>
          </p:cNvPr>
          <p:cNvGrpSpPr/>
          <p:nvPr userDrawn="1"/>
        </p:nvGrpSpPr>
        <p:grpSpPr>
          <a:xfrm flipH="1">
            <a:off x="8344094" y="1629311"/>
            <a:ext cx="641221" cy="534951"/>
            <a:chOff x="2853315" y="2121546"/>
            <a:chExt cx="641221" cy="534951"/>
          </a:xfrm>
          <a:solidFill>
            <a:schemeClr val="accent3"/>
          </a:solidFill>
        </p:grpSpPr>
        <p:sp>
          <p:nvSpPr>
            <p:cNvPr id="30" name="Graphic 38">
              <a:extLst>
                <a:ext uri="{FF2B5EF4-FFF2-40B4-BE49-F238E27FC236}">
                  <a16:creationId xmlns:a16="http://schemas.microsoft.com/office/drawing/2014/main" id="{AC2419E9-0D9E-453E-B3EC-E268F7C3DAE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B60EF7A9-A06D-4397-8E80-372742356C2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B41DF91F-4694-46F9-9EC7-B7D7C2CD6165}"/>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52F586E5-A8F7-4B8A-BFA1-F0F0E3FF21F1}"/>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6F3E2F37-CCB7-40C0-BB09-DABDB6EB4AFE}"/>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E61488E7-B85E-4C3A-AE5D-D41C59E6CB31}"/>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2971476E-6A81-40B4-8466-C595A0BBF583}"/>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5012E790-7287-4208-9EB8-356D6B0441E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B65001B6-44C6-4310-93F3-AB8B93912813}"/>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5DFA2023-7D3A-4720-95DE-9870E9976BF2}"/>
              </a:ext>
            </a:extLst>
          </p:cNvPr>
          <p:cNvSpPr/>
          <p:nvPr userDrawn="1"/>
        </p:nvSpPr>
        <p:spPr>
          <a:xfrm flipH="1">
            <a:off x="6292889" y="14658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07157CE9-97EA-483A-AC87-DD5C8EFEBA8C}"/>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A504A5FD-B2CA-4666-AD82-07C37CCFA6D9}"/>
              </a:ext>
            </a:extLst>
          </p:cNvPr>
          <p:cNvGrpSpPr/>
          <p:nvPr userDrawn="1"/>
        </p:nvGrpSpPr>
        <p:grpSpPr>
          <a:xfrm flipH="1">
            <a:off x="11547418" y="2542241"/>
            <a:ext cx="336664" cy="336745"/>
            <a:chOff x="9342265" y="2571740"/>
            <a:chExt cx="336664" cy="336745"/>
          </a:xfrm>
        </p:grpSpPr>
        <p:sp>
          <p:nvSpPr>
            <p:cNvPr id="42" name="Graphic 38">
              <a:extLst>
                <a:ext uri="{FF2B5EF4-FFF2-40B4-BE49-F238E27FC236}">
                  <a16:creationId xmlns:a16="http://schemas.microsoft.com/office/drawing/2014/main" id="{CAF78B27-0E6F-47EF-8AAE-8E7ADF50E05B}"/>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21DD5A69-BC0A-47AE-ABB7-AA245479DED8}"/>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82D90C00-64D6-4419-A03A-4F47BB1E6BC4}"/>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45" name="Graphic 38">
            <a:extLst>
              <a:ext uri="{FF2B5EF4-FFF2-40B4-BE49-F238E27FC236}">
                <a16:creationId xmlns:a16="http://schemas.microsoft.com/office/drawing/2014/main" id="{B1664DD0-8777-41BC-BF66-1EF3EC45A8E0}"/>
              </a:ext>
            </a:extLst>
          </p:cNvPr>
          <p:cNvGrpSpPr/>
          <p:nvPr userDrawn="1"/>
        </p:nvGrpSpPr>
        <p:grpSpPr>
          <a:xfrm flipH="1">
            <a:off x="264166" y="1846027"/>
            <a:ext cx="526233" cy="534913"/>
            <a:chOff x="3867783" y="1582991"/>
            <a:chExt cx="526233" cy="534913"/>
          </a:xfrm>
          <a:solidFill>
            <a:schemeClr val="accent4"/>
          </a:solidFill>
        </p:grpSpPr>
        <p:sp>
          <p:nvSpPr>
            <p:cNvPr id="46" name="Graphic 38">
              <a:extLst>
                <a:ext uri="{FF2B5EF4-FFF2-40B4-BE49-F238E27FC236}">
                  <a16:creationId xmlns:a16="http://schemas.microsoft.com/office/drawing/2014/main" id="{C1D4BA78-28AB-406C-BA5A-3707A21C81CC}"/>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38027423-70C9-40F4-A5EE-7ADE0BC85E8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362C9D49-19EB-4F7E-9EB5-C864DA146A8D}"/>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B9C00644-98D5-4972-91F7-432665670ABC}"/>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FB3B37C1-CF9E-48C8-8907-89094E7987B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150C481C-1FD0-4602-86C2-D5BC9B56953F}"/>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1F98029C-40C8-4C5F-B53F-71783EB6764C}"/>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340B4161-2218-40E4-9DFA-1DD032D50C74}"/>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7288B504-28DE-44DF-8887-31CF906AACAD}"/>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55" name="Graphic 38">
            <a:extLst>
              <a:ext uri="{FF2B5EF4-FFF2-40B4-BE49-F238E27FC236}">
                <a16:creationId xmlns:a16="http://schemas.microsoft.com/office/drawing/2014/main" id="{5BA69CD7-4219-423B-AB26-7D297433F80E}"/>
              </a:ext>
            </a:extLst>
          </p:cNvPr>
          <p:cNvGrpSpPr/>
          <p:nvPr userDrawn="1"/>
        </p:nvGrpSpPr>
        <p:grpSpPr>
          <a:xfrm flipH="1">
            <a:off x="2984461" y="1502596"/>
            <a:ext cx="1407277" cy="780637"/>
            <a:chOff x="6495821" y="1090764"/>
            <a:chExt cx="1407277" cy="780637"/>
          </a:xfrm>
        </p:grpSpPr>
        <p:sp>
          <p:nvSpPr>
            <p:cNvPr id="56" name="Graphic 38">
              <a:extLst>
                <a:ext uri="{FF2B5EF4-FFF2-40B4-BE49-F238E27FC236}">
                  <a16:creationId xmlns:a16="http://schemas.microsoft.com/office/drawing/2014/main" id="{ED028865-1419-4F9C-B717-545EB7E9B229}"/>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D438E447-3A45-4155-A97A-0223CDE9FBB1}"/>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713DB330-9BBA-48AB-A7D9-4B3A23D39B6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0DF091F8-C584-42FE-BCE7-23F25D10646D}"/>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B7FF6F61-098D-4F37-BD59-B71BD811A32D}"/>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61" name="Graphic 38">
            <a:extLst>
              <a:ext uri="{FF2B5EF4-FFF2-40B4-BE49-F238E27FC236}">
                <a16:creationId xmlns:a16="http://schemas.microsoft.com/office/drawing/2014/main" id="{A30F54EC-129D-4518-AF57-29AC1B46ADA1}"/>
              </a:ext>
            </a:extLst>
          </p:cNvPr>
          <p:cNvSpPr/>
          <p:nvPr userDrawn="1"/>
        </p:nvSpPr>
        <p:spPr>
          <a:xfrm flipH="1">
            <a:off x="4883557" y="245241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4"/>
          </a:solidFill>
          <a:ln w="3429" cap="flat">
            <a:noFill/>
            <a:prstDash val="solid"/>
            <a:miter/>
          </a:ln>
        </p:spPr>
        <p:txBody>
          <a:bodyPr rtlCol="0" anchor="ctr"/>
          <a:lstStyle/>
          <a:p>
            <a:endParaRPr lang="en-ID"/>
          </a:p>
        </p:txBody>
      </p:sp>
      <p:sp>
        <p:nvSpPr>
          <p:cNvPr id="62" name="Freeform: Shape 61">
            <a:extLst>
              <a:ext uri="{FF2B5EF4-FFF2-40B4-BE49-F238E27FC236}">
                <a16:creationId xmlns:a16="http://schemas.microsoft.com/office/drawing/2014/main" id="{FDED4968-F873-4949-A901-60714B856519}"/>
              </a:ext>
            </a:extLst>
          </p:cNvPr>
          <p:cNvSpPr/>
          <p:nvPr userDrawn="1"/>
        </p:nvSpPr>
        <p:spPr>
          <a:xfrm>
            <a:off x="247560" y="2293914"/>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3" name="Freeform: Shape 62">
            <a:extLst>
              <a:ext uri="{FF2B5EF4-FFF2-40B4-BE49-F238E27FC236}">
                <a16:creationId xmlns:a16="http://schemas.microsoft.com/office/drawing/2014/main" id="{CB705E73-787B-4214-AB72-0CFD6F75091E}"/>
              </a:ext>
            </a:extLst>
          </p:cNvPr>
          <p:cNvSpPr/>
          <p:nvPr userDrawn="1"/>
        </p:nvSpPr>
        <p:spPr>
          <a:xfrm>
            <a:off x="6267360" y="2293914"/>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4" name="Freeform: Shape 63">
            <a:extLst>
              <a:ext uri="{FF2B5EF4-FFF2-40B4-BE49-F238E27FC236}">
                <a16:creationId xmlns:a16="http://schemas.microsoft.com/office/drawing/2014/main" id="{8DC8E5DC-C626-491C-B8D8-EE0606BBCCB5}"/>
              </a:ext>
            </a:extLst>
          </p:cNvPr>
          <p:cNvSpPr/>
          <p:nvPr userDrawn="1"/>
        </p:nvSpPr>
        <p:spPr>
          <a:xfrm>
            <a:off x="3332662" y="3593018"/>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5" name="Freeform: Shape 64">
            <a:extLst>
              <a:ext uri="{FF2B5EF4-FFF2-40B4-BE49-F238E27FC236}">
                <a16:creationId xmlns:a16="http://schemas.microsoft.com/office/drawing/2014/main" id="{755E93E8-7494-423A-8202-812DDD0A71C5}"/>
              </a:ext>
            </a:extLst>
          </p:cNvPr>
          <p:cNvSpPr/>
          <p:nvPr userDrawn="1"/>
        </p:nvSpPr>
        <p:spPr>
          <a:xfrm>
            <a:off x="9372420" y="3593018"/>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Tree>
    <p:extLst>
      <p:ext uri="{BB962C8B-B14F-4D97-AF65-F5344CB8AC3E}">
        <p14:creationId xmlns:p14="http://schemas.microsoft.com/office/powerpoint/2010/main" val="3939600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4AC3AC0D-9527-4684-8F89-6A48A4C2917C}"/>
              </a:ext>
            </a:extLst>
          </p:cNvPr>
          <p:cNvSpPr/>
          <p:nvPr userDrawn="1"/>
        </p:nvSpPr>
        <p:spPr>
          <a:xfrm>
            <a:off x="476249" y="1611086"/>
            <a:ext cx="2615293" cy="5246914"/>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3" name="Graphic 38">
            <a:extLst>
              <a:ext uri="{FF2B5EF4-FFF2-40B4-BE49-F238E27FC236}">
                <a16:creationId xmlns:a16="http://schemas.microsoft.com/office/drawing/2014/main" id="{B55A47AA-8978-42BA-9438-EBF4A4D53240}"/>
              </a:ext>
            </a:extLst>
          </p:cNvPr>
          <p:cNvGrpSpPr/>
          <p:nvPr userDrawn="1"/>
        </p:nvGrpSpPr>
        <p:grpSpPr>
          <a:xfrm flipH="1">
            <a:off x="7206132" y="6069849"/>
            <a:ext cx="526233" cy="534913"/>
            <a:chOff x="3867783" y="1582991"/>
            <a:chExt cx="526233" cy="534913"/>
          </a:xfrm>
          <a:solidFill>
            <a:schemeClr val="accent4"/>
          </a:solidFill>
        </p:grpSpPr>
        <p:sp>
          <p:nvSpPr>
            <p:cNvPr id="4" name="Graphic 38">
              <a:extLst>
                <a:ext uri="{FF2B5EF4-FFF2-40B4-BE49-F238E27FC236}">
                  <a16:creationId xmlns:a16="http://schemas.microsoft.com/office/drawing/2014/main" id="{54A89A5D-5955-4098-953E-FF642220730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B5972648-1B30-440C-8A8A-73681A7D2C15}"/>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9E676CDE-9024-4014-B00A-050288CD99B0}"/>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2ADF2243-ECC2-4B15-8FBA-249F6B3B8B3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6518D99D-1CCB-46BE-B16C-A1120F09706E}"/>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6A8E8C37-C9D1-44F1-8E38-61E383D86730}"/>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40E5906B-1C2D-4B03-A94D-38A9FBA05220}"/>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72587214-95EB-49C6-8CD6-CD28A82B129A}"/>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769CF177-F81E-47F3-BAD0-839CAAFEB6BD}"/>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3" name="Graphic 38">
            <a:extLst>
              <a:ext uri="{FF2B5EF4-FFF2-40B4-BE49-F238E27FC236}">
                <a16:creationId xmlns:a16="http://schemas.microsoft.com/office/drawing/2014/main" id="{7AF28683-CAAA-4FE9-8B31-5EA0C2984602}"/>
              </a:ext>
            </a:extLst>
          </p:cNvPr>
          <p:cNvGrpSpPr/>
          <p:nvPr userDrawn="1"/>
        </p:nvGrpSpPr>
        <p:grpSpPr>
          <a:xfrm flipH="1">
            <a:off x="9904372" y="726556"/>
            <a:ext cx="1407277" cy="780637"/>
            <a:chOff x="6495821" y="1090764"/>
            <a:chExt cx="1407277" cy="780637"/>
          </a:xfrm>
        </p:grpSpPr>
        <p:sp>
          <p:nvSpPr>
            <p:cNvPr id="14" name="Graphic 38">
              <a:extLst>
                <a:ext uri="{FF2B5EF4-FFF2-40B4-BE49-F238E27FC236}">
                  <a16:creationId xmlns:a16="http://schemas.microsoft.com/office/drawing/2014/main" id="{D202A845-4FF4-4BBC-85CA-B74F1CC0548F}"/>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C22F1234-59CE-437B-95E6-53B03A5DDBF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1B70489A-E3E3-4350-B102-611611F1E9D3}"/>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A681F071-8820-4945-BC72-4548BDB36952}"/>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3CF6057D-C5D8-4843-8145-9D63A8E54667}"/>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19" name="Graphic 38">
            <a:extLst>
              <a:ext uri="{FF2B5EF4-FFF2-40B4-BE49-F238E27FC236}">
                <a16:creationId xmlns:a16="http://schemas.microsoft.com/office/drawing/2014/main" id="{0398FD4B-1E29-413A-9CA0-B1476C356493}"/>
              </a:ext>
            </a:extLst>
          </p:cNvPr>
          <p:cNvSpPr/>
          <p:nvPr userDrawn="1"/>
        </p:nvSpPr>
        <p:spPr>
          <a:xfrm flipH="1">
            <a:off x="1762027" y="68036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0" name="Graphic 38">
            <a:extLst>
              <a:ext uri="{FF2B5EF4-FFF2-40B4-BE49-F238E27FC236}">
                <a16:creationId xmlns:a16="http://schemas.microsoft.com/office/drawing/2014/main" id="{E61550E6-2C7C-4D5F-84AE-46E730C01A03}"/>
              </a:ext>
            </a:extLst>
          </p:cNvPr>
          <p:cNvGrpSpPr/>
          <p:nvPr userDrawn="1"/>
        </p:nvGrpSpPr>
        <p:grpSpPr>
          <a:xfrm flipH="1">
            <a:off x="11254971" y="2934184"/>
            <a:ext cx="641221" cy="534951"/>
            <a:chOff x="2853315" y="2121546"/>
            <a:chExt cx="641221" cy="534951"/>
          </a:xfrm>
          <a:solidFill>
            <a:schemeClr val="accent3"/>
          </a:solidFill>
        </p:grpSpPr>
        <p:sp>
          <p:nvSpPr>
            <p:cNvPr id="21" name="Graphic 38">
              <a:extLst>
                <a:ext uri="{FF2B5EF4-FFF2-40B4-BE49-F238E27FC236}">
                  <a16:creationId xmlns:a16="http://schemas.microsoft.com/office/drawing/2014/main" id="{1962CA59-7257-4CA0-A0FE-1433E6D8AA5C}"/>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D2EA7C37-2346-48A5-B14B-B3315463CDE0}"/>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0C20010C-54B8-41F3-9D69-BA4F4D5AD7CB}"/>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15CC5BC6-5E67-4A47-BD9A-30317BCF967C}"/>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ADFBB983-A9B3-4D32-844E-1154E80BB98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F646E52F-8DC1-4AA3-84B8-78B52CB83D2F}"/>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D02CE0A5-C1CF-4EA6-B837-266626B7ACB2}"/>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18A56786-1B11-4EE2-8552-737B73C1B938}"/>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250556B0-7164-416C-8E78-31A11DF163F5}"/>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0" name="Graphic 38">
            <a:extLst>
              <a:ext uri="{FF2B5EF4-FFF2-40B4-BE49-F238E27FC236}">
                <a16:creationId xmlns:a16="http://schemas.microsoft.com/office/drawing/2014/main" id="{A612CA10-5E99-4899-99F9-E8791D5474F2}"/>
              </a:ext>
            </a:extLst>
          </p:cNvPr>
          <p:cNvSpPr/>
          <p:nvPr userDrawn="1"/>
        </p:nvSpPr>
        <p:spPr>
          <a:xfrm flipH="1">
            <a:off x="5933904" y="271061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F1DC48A1-EBC9-4F8A-B4D3-EBD6A783F429}"/>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2" name="Graphic 38">
            <a:extLst>
              <a:ext uri="{FF2B5EF4-FFF2-40B4-BE49-F238E27FC236}">
                <a16:creationId xmlns:a16="http://schemas.microsoft.com/office/drawing/2014/main" id="{A50B4162-1C77-4B71-874C-FA38407B3026}"/>
              </a:ext>
            </a:extLst>
          </p:cNvPr>
          <p:cNvGrpSpPr/>
          <p:nvPr userDrawn="1"/>
        </p:nvGrpSpPr>
        <p:grpSpPr>
          <a:xfrm flipH="1">
            <a:off x="11855336" y="85607"/>
            <a:ext cx="336664" cy="336745"/>
            <a:chOff x="9342265" y="2571740"/>
            <a:chExt cx="336664" cy="336745"/>
          </a:xfrm>
        </p:grpSpPr>
        <p:sp>
          <p:nvSpPr>
            <p:cNvPr id="33" name="Graphic 38">
              <a:extLst>
                <a:ext uri="{FF2B5EF4-FFF2-40B4-BE49-F238E27FC236}">
                  <a16:creationId xmlns:a16="http://schemas.microsoft.com/office/drawing/2014/main" id="{F0BC36FE-1167-4357-B299-9F6C8DBE9D5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858F27F5-9876-4714-8E69-D5736CCA666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5" name="Graphic 38">
            <a:extLst>
              <a:ext uri="{FF2B5EF4-FFF2-40B4-BE49-F238E27FC236}">
                <a16:creationId xmlns:a16="http://schemas.microsoft.com/office/drawing/2014/main" id="{5EA2B7A5-2C71-4A6D-B5F3-E6590068B37E}"/>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36" name="Graphic 38">
            <a:extLst>
              <a:ext uri="{FF2B5EF4-FFF2-40B4-BE49-F238E27FC236}">
                <a16:creationId xmlns:a16="http://schemas.microsoft.com/office/drawing/2014/main" id="{3D6A8AF1-7D27-4881-8168-8C5F40AE2AE4}"/>
              </a:ext>
            </a:extLst>
          </p:cNvPr>
          <p:cNvGrpSpPr/>
          <p:nvPr userDrawn="1"/>
        </p:nvGrpSpPr>
        <p:grpSpPr>
          <a:xfrm flipH="1">
            <a:off x="409135" y="3936249"/>
            <a:ext cx="526233" cy="534913"/>
            <a:chOff x="3867783" y="1582991"/>
            <a:chExt cx="526233" cy="534913"/>
          </a:xfrm>
          <a:solidFill>
            <a:schemeClr val="accent4"/>
          </a:solidFill>
        </p:grpSpPr>
        <p:sp>
          <p:nvSpPr>
            <p:cNvPr id="37" name="Graphic 38">
              <a:extLst>
                <a:ext uri="{FF2B5EF4-FFF2-40B4-BE49-F238E27FC236}">
                  <a16:creationId xmlns:a16="http://schemas.microsoft.com/office/drawing/2014/main" id="{2E803EBD-F332-4649-BCAE-C90EDBED40CD}"/>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5412C2AB-8CB7-44BA-90EC-F33818B99B4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2D730DE3-921E-43F8-A4F1-DE21E741F54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7A3943ED-5271-4619-B3D4-28AE5AEFB69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F0BDA4E6-6948-48E3-A380-C005B4AC3058}"/>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71D40379-98FA-4318-ACDD-AA2E75CE44E8}"/>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CF90B720-E960-4346-818D-08DA2D7D1DD1}"/>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7E1ABEF3-4B6A-4A7F-84ED-923010E4FB6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5CE97AD8-B2E7-4F1F-8E61-3D457806D7B8}"/>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1697385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E5D5BE1-7161-4B29-8407-0A1231630EDF}"/>
              </a:ext>
            </a:extLst>
          </p:cNvPr>
          <p:cNvSpPr/>
          <p:nvPr userDrawn="1"/>
        </p:nvSpPr>
        <p:spPr>
          <a:xfrm>
            <a:off x="8697685" y="391886"/>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4"/>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1" name="Freeform: Shape 10">
            <a:extLst>
              <a:ext uri="{FF2B5EF4-FFF2-40B4-BE49-F238E27FC236}">
                <a16:creationId xmlns:a16="http://schemas.microsoft.com/office/drawing/2014/main" id="{4ACC4794-B03E-4091-99B4-17A15B899B21}"/>
              </a:ext>
            </a:extLst>
          </p:cNvPr>
          <p:cNvSpPr/>
          <p:nvPr userDrawn="1"/>
        </p:nvSpPr>
        <p:spPr>
          <a:xfrm>
            <a:off x="8869045" y="521538"/>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1" name="Freeform: Shape 20">
            <a:extLst>
              <a:ext uri="{FF2B5EF4-FFF2-40B4-BE49-F238E27FC236}">
                <a16:creationId xmlns:a16="http://schemas.microsoft.com/office/drawing/2014/main" id="{D147F895-C2FE-4C41-9299-219A56A5C28C}"/>
              </a:ext>
            </a:extLst>
          </p:cNvPr>
          <p:cNvSpPr/>
          <p:nvPr userDrawn="1"/>
        </p:nvSpPr>
        <p:spPr>
          <a:xfrm>
            <a:off x="7237185" y="3545114"/>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3"/>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2" name="Freeform: Shape 21">
            <a:extLst>
              <a:ext uri="{FF2B5EF4-FFF2-40B4-BE49-F238E27FC236}">
                <a16:creationId xmlns:a16="http://schemas.microsoft.com/office/drawing/2014/main" id="{C32F34DB-4341-469E-9D47-9AE690F1E6A8}"/>
              </a:ext>
            </a:extLst>
          </p:cNvPr>
          <p:cNvSpPr/>
          <p:nvPr userDrawn="1"/>
        </p:nvSpPr>
        <p:spPr>
          <a:xfrm>
            <a:off x="7408545" y="3674766"/>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0" name="Freeform: Shape 29">
            <a:extLst>
              <a:ext uri="{FF2B5EF4-FFF2-40B4-BE49-F238E27FC236}">
                <a16:creationId xmlns:a16="http://schemas.microsoft.com/office/drawing/2014/main" id="{EF3C01EE-617F-44C5-8B47-4AFC00DBE6A9}"/>
              </a:ext>
            </a:extLst>
          </p:cNvPr>
          <p:cNvSpPr/>
          <p:nvPr userDrawn="1"/>
        </p:nvSpPr>
        <p:spPr>
          <a:xfrm>
            <a:off x="3866741" y="2252160"/>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1" name="Freeform: Shape 30">
            <a:extLst>
              <a:ext uri="{FF2B5EF4-FFF2-40B4-BE49-F238E27FC236}">
                <a16:creationId xmlns:a16="http://schemas.microsoft.com/office/drawing/2014/main" id="{FDB954C5-1716-48C8-9FA6-9708CD1DEE36}"/>
              </a:ext>
            </a:extLst>
          </p:cNvPr>
          <p:cNvSpPr/>
          <p:nvPr userDrawn="1"/>
        </p:nvSpPr>
        <p:spPr>
          <a:xfrm>
            <a:off x="4038101" y="2381812"/>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9" name="Freeform: Shape 38">
            <a:extLst>
              <a:ext uri="{FF2B5EF4-FFF2-40B4-BE49-F238E27FC236}">
                <a16:creationId xmlns:a16="http://schemas.microsoft.com/office/drawing/2014/main" id="{C9939F8B-62DF-4D40-AEB5-CBE4348E5C2D}"/>
              </a:ext>
            </a:extLst>
          </p:cNvPr>
          <p:cNvSpPr/>
          <p:nvPr userDrawn="1"/>
        </p:nvSpPr>
        <p:spPr>
          <a:xfrm>
            <a:off x="618762" y="3545114"/>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2"/>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0" name="Freeform: Shape 39">
            <a:extLst>
              <a:ext uri="{FF2B5EF4-FFF2-40B4-BE49-F238E27FC236}">
                <a16:creationId xmlns:a16="http://schemas.microsoft.com/office/drawing/2014/main" id="{2A15A52B-59DF-490C-A289-7591100009BE}"/>
              </a:ext>
            </a:extLst>
          </p:cNvPr>
          <p:cNvSpPr/>
          <p:nvPr userDrawn="1"/>
        </p:nvSpPr>
        <p:spPr>
          <a:xfrm>
            <a:off x="790122" y="3674766"/>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48" name="Graphic 38">
            <a:extLst>
              <a:ext uri="{FF2B5EF4-FFF2-40B4-BE49-F238E27FC236}">
                <a16:creationId xmlns:a16="http://schemas.microsoft.com/office/drawing/2014/main" id="{42D98700-80A3-402C-93AA-817FDC651FAC}"/>
              </a:ext>
            </a:extLst>
          </p:cNvPr>
          <p:cNvGrpSpPr/>
          <p:nvPr userDrawn="1"/>
        </p:nvGrpSpPr>
        <p:grpSpPr>
          <a:xfrm>
            <a:off x="4948507" y="6103051"/>
            <a:ext cx="526233" cy="534913"/>
            <a:chOff x="3867783" y="1582991"/>
            <a:chExt cx="526233" cy="534913"/>
          </a:xfrm>
          <a:solidFill>
            <a:schemeClr val="accent4"/>
          </a:solidFill>
        </p:grpSpPr>
        <p:sp>
          <p:nvSpPr>
            <p:cNvPr id="49" name="Graphic 38">
              <a:extLst>
                <a:ext uri="{FF2B5EF4-FFF2-40B4-BE49-F238E27FC236}">
                  <a16:creationId xmlns:a16="http://schemas.microsoft.com/office/drawing/2014/main" id="{072C9EA3-741D-4229-AAAC-FE56C7431B32}"/>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2D2332E1-00EF-4F14-9CDE-589F2ED88B0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CE45C2A4-DA40-4D63-95A6-0BAB47445086}"/>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9B33482B-02F9-4A46-A0D6-BCAC7B620469}"/>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DCB69A77-BCE8-4A61-88D7-41459DCAB771}"/>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09D3E9A5-19F9-4DFA-936B-301574B9E19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FC1519BB-7A40-4281-863F-B0C28B1D942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1AFD98F1-B5D0-4E9B-BB1F-0B53EED1BD0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CCB1E757-5A8A-42E6-9FAB-22FED3CF6995}"/>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58" name="Graphic 38">
            <a:extLst>
              <a:ext uri="{FF2B5EF4-FFF2-40B4-BE49-F238E27FC236}">
                <a16:creationId xmlns:a16="http://schemas.microsoft.com/office/drawing/2014/main" id="{7232C5B7-075D-494F-BEEE-7468E054F952}"/>
              </a:ext>
            </a:extLst>
          </p:cNvPr>
          <p:cNvGrpSpPr/>
          <p:nvPr userDrawn="1"/>
        </p:nvGrpSpPr>
        <p:grpSpPr>
          <a:xfrm>
            <a:off x="7682559" y="2550258"/>
            <a:ext cx="1407277" cy="780637"/>
            <a:chOff x="6495821" y="1090764"/>
            <a:chExt cx="1407277" cy="780637"/>
          </a:xfrm>
        </p:grpSpPr>
        <p:sp>
          <p:nvSpPr>
            <p:cNvPr id="59" name="Graphic 38">
              <a:extLst>
                <a:ext uri="{FF2B5EF4-FFF2-40B4-BE49-F238E27FC236}">
                  <a16:creationId xmlns:a16="http://schemas.microsoft.com/office/drawing/2014/main" id="{CF3EF07B-2C47-4036-98AA-56F090F243C8}"/>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BF0D2FCE-4436-46C9-8831-F7F3E0834FB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1D67B647-2897-4296-B019-E97F34B0B2AB}"/>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62" name="Graphic 38">
              <a:extLst>
                <a:ext uri="{FF2B5EF4-FFF2-40B4-BE49-F238E27FC236}">
                  <a16:creationId xmlns:a16="http://schemas.microsoft.com/office/drawing/2014/main" id="{DCEE438D-B3FA-4B1F-8883-6ED060B61CAD}"/>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3" name="Graphic 38">
              <a:extLst>
                <a:ext uri="{FF2B5EF4-FFF2-40B4-BE49-F238E27FC236}">
                  <a16:creationId xmlns:a16="http://schemas.microsoft.com/office/drawing/2014/main" id="{1FB3EAF0-1631-483C-B02E-AF9DC535DDE4}"/>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64" name="Graphic 38">
            <a:extLst>
              <a:ext uri="{FF2B5EF4-FFF2-40B4-BE49-F238E27FC236}">
                <a16:creationId xmlns:a16="http://schemas.microsoft.com/office/drawing/2014/main" id="{B59F67B3-CEBD-4C1C-AB30-FFD18BCBC660}"/>
              </a:ext>
            </a:extLst>
          </p:cNvPr>
          <p:cNvSpPr/>
          <p:nvPr userDrawn="1"/>
        </p:nvSpPr>
        <p:spPr>
          <a:xfrm>
            <a:off x="572919" y="610305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65" name="Graphic 38">
            <a:extLst>
              <a:ext uri="{FF2B5EF4-FFF2-40B4-BE49-F238E27FC236}">
                <a16:creationId xmlns:a16="http://schemas.microsoft.com/office/drawing/2014/main" id="{812BB51B-71B4-47BB-BAC8-DF40AA76DBE9}"/>
              </a:ext>
            </a:extLst>
          </p:cNvPr>
          <p:cNvGrpSpPr/>
          <p:nvPr userDrawn="1"/>
        </p:nvGrpSpPr>
        <p:grpSpPr>
          <a:xfrm>
            <a:off x="6642810" y="2674036"/>
            <a:ext cx="641221" cy="534951"/>
            <a:chOff x="2853315" y="2121546"/>
            <a:chExt cx="641221" cy="534951"/>
          </a:xfrm>
          <a:solidFill>
            <a:schemeClr val="accent3"/>
          </a:solidFill>
        </p:grpSpPr>
        <p:sp>
          <p:nvSpPr>
            <p:cNvPr id="66" name="Graphic 38">
              <a:extLst>
                <a:ext uri="{FF2B5EF4-FFF2-40B4-BE49-F238E27FC236}">
                  <a16:creationId xmlns:a16="http://schemas.microsoft.com/office/drawing/2014/main" id="{DC47C644-B46C-4816-BD38-4B87141648C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67" name="Graphic 38">
              <a:extLst>
                <a:ext uri="{FF2B5EF4-FFF2-40B4-BE49-F238E27FC236}">
                  <a16:creationId xmlns:a16="http://schemas.microsoft.com/office/drawing/2014/main" id="{3837208E-1656-41F3-9D95-5E6FEB9AB2F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68" name="Graphic 38">
              <a:extLst>
                <a:ext uri="{FF2B5EF4-FFF2-40B4-BE49-F238E27FC236}">
                  <a16:creationId xmlns:a16="http://schemas.microsoft.com/office/drawing/2014/main" id="{13945677-EFBE-4229-A302-035C6E73866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69" name="Graphic 38">
              <a:extLst>
                <a:ext uri="{FF2B5EF4-FFF2-40B4-BE49-F238E27FC236}">
                  <a16:creationId xmlns:a16="http://schemas.microsoft.com/office/drawing/2014/main" id="{38FF2A54-1E02-41C3-A183-C59F6BF3035D}"/>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70" name="Graphic 38">
              <a:extLst>
                <a:ext uri="{FF2B5EF4-FFF2-40B4-BE49-F238E27FC236}">
                  <a16:creationId xmlns:a16="http://schemas.microsoft.com/office/drawing/2014/main" id="{B172F13E-398C-425C-ABE0-7B7B83195BA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71" name="Graphic 38">
              <a:extLst>
                <a:ext uri="{FF2B5EF4-FFF2-40B4-BE49-F238E27FC236}">
                  <a16:creationId xmlns:a16="http://schemas.microsoft.com/office/drawing/2014/main" id="{6D1F3ACD-98EE-4B0D-B8DC-F3B3EE5AA698}"/>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72" name="Graphic 38">
              <a:extLst>
                <a:ext uri="{FF2B5EF4-FFF2-40B4-BE49-F238E27FC236}">
                  <a16:creationId xmlns:a16="http://schemas.microsoft.com/office/drawing/2014/main" id="{C5A04DA1-18B1-4632-BC71-37C7BB31780F}"/>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73" name="Graphic 38">
              <a:extLst>
                <a:ext uri="{FF2B5EF4-FFF2-40B4-BE49-F238E27FC236}">
                  <a16:creationId xmlns:a16="http://schemas.microsoft.com/office/drawing/2014/main" id="{6AE56482-ADC8-488F-B8C1-031358B9C8F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74" name="Graphic 38">
              <a:extLst>
                <a:ext uri="{FF2B5EF4-FFF2-40B4-BE49-F238E27FC236}">
                  <a16:creationId xmlns:a16="http://schemas.microsoft.com/office/drawing/2014/main" id="{80F45DA9-A34B-4130-8D04-6C064CDFBA0E}"/>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75" name="Graphic 38">
            <a:extLst>
              <a:ext uri="{FF2B5EF4-FFF2-40B4-BE49-F238E27FC236}">
                <a16:creationId xmlns:a16="http://schemas.microsoft.com/office/drawing/2014/main" id="{EAF9D482-955A-4885-A3F3-B6C40DC506C6}"/>
              </a:ext>
            </a:extLst>
          </p:cNvPr>
          <p:cNvSpPr/>
          <p:nvPr userDrawn="1"/>
        </p:nvSpPr>
        <p:spPr>
          <a:xfrm>
            <a:off x="8367090" y="668113"/>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76" name="Graphic 38">
            <a:extLst>
              <a:ext uri="{FF2B5EF4-FFF2-40B4-BE49-F238E27FC236}">
                <a16:creationId xmlns:a16="http://schemas.microsoft.com/office/drawing/2014/main" id="{93F2E17C-E34A-4B0D-87F9-EE3E1BDE79D1}"/>
              </a:ext>
            </a:extLst>
          </p:cNvPr>
          <p:cNvSpPr/>
          <p:nvPr userDrawn="1"/>
        </p:nvSpPr>
        <p:spPr>
          <a:xfrm>
            <a:off x="4396677" y="5434947"/>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77" name="Graphic 38">
            <a:extLst>
              <a:ext uri="{FF2B5EF4-FFF2-40B4-BE49-F238E27FC236}">
                <a16:creationId xmlns:a16="http://schemas.microsoft.com/office/drawing/2014/main" id="{20DD4188-2A76-48A8-BCE3-FAFB7022AC8A}"/>
              </a:ext>
            </a:extLst>
          </p:cNvPr>
          <p:cNvGrpSpPr/>
          <p:nvPr userDrawn="1"/>
        </p:nvGrpSpPr>
        <p:grpSpPr>
          <a:xfrm>
            <a:off x="3322095" y="196260"/>
            <a:ext cx="336664" cy="336745"/>
            <a:chOff x="9342265" y="2571740"/>
            <a:chExt cx="336664" cy="336745"/>
          </a:xfrm>
        </p:grpSpPr>
        <p:sp>
          <p:nvSpPr>
            <p:cNvPr id="78" name="Graphic 38">
              <a:extLst>
                <a:ext uri="{FF2B5EF4-FFF2-40B4-BE49-F238E27FC236}">
                  <a16:creationId xmlns:a16="http://schemas.microsoft.com/office/drawing/2014/main" id="{6BF477A8-5298-4594-9756-7C1AAEB92E9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79" name="Graphic 38">
              <a:extLst>
                <a:ext uri="{FF2B5EF4-FFF2-40B4-BE49-F238E27FC236}">
                  <a16:creationId xmlns:a16="http://schemas.microsoft.com/office/drawing/2014/main" id="{09BDE81F-B60B-4514-BD96-A0FA91DED61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80" name="Graphic 38">
            <a:extLst>
              <a:ext uri="{FF2B5EF4-FFF2-40B4-BE49-F238E27FC236}">
                <a16:creationId xmlns:a16="http://schemas.microsoft.com/office/drawing/2014/main" id="{0E9E0B19-E06B-469A-B8CC-31D45C770DC8}"/>
              </a:ext>
            </a:extLst>
          </p:cNvPr>
          <p:cNvSpPr/>
          <p:nvPr userDrawn="1"/>
        </p:nvSpPr>
        <p:spPr>
          <a:xfrm>
            <a:off x="9365646" y="62494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81" name="Graphic 38">
            <a:extLst>
              <a:ext uri="{FF2B5EF4-FFF2-40B4-BE49-F238E27FC236}">
                <a16:creationId xmlns:a16="http://schemas.microsoft.com/office/drawing/2014/main" id="{A08587B9-DDF5-4679-869E-8448D84BAE00}"/>
              </a:ext>
            </a:extLst>
          </p:cNvPr>
          <p:cNvSpPr/>
          <p:nvPr userDrawn="1"/>
        </p:nvSpPr>
        <p:spPr>
          <a:xfrm>
            <a:off x="282804" y="5012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82" name="Graphic 38">
            <a:extLst>
              <a:ext uri="{FF2B5EF4-FFF2-40B4-BE49-F238E27FC236}">
                <a16:creationId xmlns:a16="http://schemas.microsoft.com/office/drawing/2014/main" id="{9C3F867A-1AD3-4492-81BB-FB612AFF267D}"/>
              </a:ext>
            </a:extLst>
          </p:cNvPr>
          <p:cNvGrpSpPr/>
          <p:nvPr userDrawn="1"/>
        </p:nvGrpSpPr>
        <p:grpSpPr>
          <a:xfrm>
            <a:off x="10485465" y="5139132"/>
            <a:ext cx="641221" cy="534951"/>
            <a:chOff x="2853315" y="2121546"/>
            <a:chExt cx="641221" cy="534951"/>
          </a:xfrm>
          <a:solidFill>
            <a:schemeClr val="accent2"/>
          </a:solidFill>
        </p:grpSpPr>
        <p:sp>
          <p:nvSpPr>
            <p:cNvPr id="83" name="Graphic 38">
              <a:extLst>
                <a:ext uri="{FF2B5EF4-FFF2-40B4-BE49-F238E27FC236}">
                  <a16:creationId xmlns:a16="http://schemas.microsoft.com/office/drawing/2014/main" id="{9BB5C891-9ADF-4C96-9D91-AFB02632B193}"/>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84" name="Graphic 38">
              <a:extLst>
                <a:ext uri="{FF2B5EF4-FFF2-40B4-BE49-F238E27FC236}">
                  <a16:creationId xmlns:a16="http://schemas.microsoft.com/office/drawing/2014/main" id="{45F0AEB6-4767-4060-AF62-F19A2B0B4442}"/>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85" name="Graphic 38">
              <a:extLst>
                <a:ext uri="{FF2B5EF4-FFF2-40B4-BE49-F238E27FC236}">
                  <a16:creationId xmlns:a16="http://schemas.microsoft.com/office/drawing/2014/main" id="{2B0698B7-48A6-4FBF-926D-EDBB9CA15181}"/>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86" name="Graphic 38">
              <a:extLst>
                <a:ext uri="{FF2B5EF4-FFF2-40B4-BE49-F238E27FC236}">
                  <a16:creationId xmlns:a16="http://schemas.microsoft.com/office/drawing/2014/main" id="{5CABC0B3-E0B0-487F-AF60-ECBC417BDC4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87" name="Graphic 38">
              <a:extLst>
                <a:ext uri="{FF2B5EF4-FFF2-40B4-BE49-F238E27FC236}">
                  <a16:creationId xmlns:a16="http://schemas.microsoft.com/office/drawing/2014/main" id="{8FD71CB8-5FA5-44E2-B170-2EAA66974C48}"/>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88" name="Graphic 38">
              <a:extLst>
                <a:ext uri="{FF2B5EF4-FFF2-40B4-BE49-F238E27FC236}">
                  <a16:creationId xmlns:a16="http://schemas.microsoft.com/office/drawing/2014/main" id="{6E246F42-A180-4C58-9D2E-79454D29BA6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89" name="Graphic 38">
              <a:extLst>
                <a:ext uri="{FF2B5EF4-FFF2-40B4-BE49-F238E27FC236}">
                  <a16:creationId xmlns:a16="http://schemas.microsoft.com/office/drawing/2014/main" id="{946B400E-A931-499B-A8AD-B524E8AFBAAC}"/>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90" name="Graphic 38">
              <a:extLst>
                <a:ext uri="{FF2B5EF4-FFF2-40B4-BE49-F238E27FC236}">
                  <a16:creationId xmlns:a16="http://schemas.microsoft.com/office/drawing/2014/main" id="{C88A9D06-9E4D-4558-A3D5-743EB592E8EB}"/>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91" name="Graphic 38">
              <a:extLst>
                <a:ext uri="{FF2B5EF4-FFF2-40B4-BE49-F238E27FC236}">
                  <a16:creationId xmlns:a16="http://schemas.microsoft.com/office/drawing/2014/main" id="{38AEF267-5563-4BF5-8FCA-99CC1B5FCB4B}"/>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92" name="Graphic 38">
            <a:extLst>
              <a:ext uri="{FF2B5EF4-FFF2-40B4-BE49-F238E27FC236}">
                <a16:creationId xmlns:a16="http://schemas.microsoft.com/office/drawing/2014/main" id="{A0279D76-EDAB-488D-AD29-E382AB35B4E0}"/>
              </a:ext>
            </a:extLst>
          </p:cNvPr>
          <p:cNvGrpSpPr/>
          <p:nvPr userDrawn="1"/>
        </p:nvGrpSpPr>
        <p:grpSpPr>
          <a:xfrm>
            <a:off x="11280889" y="5505711"/>
            <a:ext cx="336664" cy="336745"/>
            <a:chOff x="9342265" y="2571740"/>
            <a:chExt cx="336664" cy="336745"/>
          </a:xfrm>
        </p:grpSpPr>
        <p:sp>
          <p:nvSpPr>
            <p:cNvPr id="93" name="Graphic 38">
              <a:extLst>
                <a:ext uri="{FF2B5EF4-FFF2-40B4-BE49-F238E27FC236}">
                  <a16:creationId xmlns:a16="http://schemas.microsoft.com/office/drawing/2014/main" id="{3179D88D-EE29-4E28-8842-40C68109D9B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94" name="Graphic 38">
              <a:extLst>
                <a:ext uri="{FF2B5EF4-FFF2-40B4-BE49-F238E27FC236}">
                  <a16:creationId xmlns:a16="http://schemas.microsoft.com/office/drawing/2014/main" id="{3EC56E14-248E-450B-8EDA-31E7CDFFEF9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95" name="Graphic 38">
            <a:extLst>
              <a:ext uri="{FF2B5EF4-FFF2-40B4-BE49-F238E27FC236}">
                <a16:creationId xmlns:a16="http://schemas.microsoft.com/office/drawing/2014/main" id="{C2AFF879-EFBC-4F3C-ADB4-60F89BA6E5FE}"/>
              </a:ext>
            </a:extLst>
          </p:cNvPr>
          <p:cNvSpPr/>
          <p:nvPr userDrawn="1"/>
        </p:nvSpPr>
        <p:spPr>
          <a:xfrm>
            <a:off x="11701131" y="52991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96" name="Graphic 38">
            <a:extLst>
              <a:ext uri="{FF2B5EF4-FFF2-40B4-BE49-F238E27FC236}">
                <a16:creationId xmlns:a16="http://schemas.microsoft.com/office/drawing/2014/main" id="{B2D300B6-C3A1-4D8A-B7B3-3186330300EF}"/>
              </a:ext>
            </a:extLst>
          </p:cNvPr>
          <p:cNvSpPr/>
          <p:nvPr userDrawn="1"/>
        </p:nvSpPr>
        <p:spPr>
          <a:xfrm>
            <a:off x="737526" y="117255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488875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9" name="Freeform: Shape 118">
            <a:extLst>
              <a:ext uri="{FF2B5EF4-FFF2-40B4-BE49-F238E27FC236}">
                <a16:creationId xmlns:a16="http://schemas.microsoft.com/office/drawing/2014/main" id="{FA08FC70-12F6-4F45-A112-7C4E87F6A460}"/>
              </a:ext>
            </a:extLst>
          </p:cNvPr>
          <p:cNvSpPr/>
          <p:nvPr userDrawn="1"/>
        </p:nvSpPr>
        <p:spPr>
          <a:xfrm>
            <a:off x="0" y="0"/>
            <a:ext cx="12192000" cy="3850012"/>
          </a:xfrm>
          <a:custGeom>
            <a:avLst/>
            <a:gdLst>
              <a:gd name="connsiteX0" fmla="*/ 0 w 12192000"/>
              <a:gd name="connsiteY0" fmla="*/ 0 h 3850012"/>
              <a:gd name="connsiteX1" fmla="*/ 12192000 w 12192000"/>
              <a:gd name="connsiteY1" fmla="*/ 0 h 3850012"/>
              <a:gd name="connsiteX2" fmla="*/ 12192000 w 12192000"/>
              <a:gd name="connsiteY2" fmla="*/ 3429000 h 3850012"/>
              <a:gd name="connsiteX3" fmla="*/ 9114503 w 12192000"/>
              <a:gd name="connsiteY3" fmla="*/ 3333136 h 3850012"/>
              <a:gd name="connsiteX4" fmla="*/ 6076336 w 12192000"/>
              <a:gd name="connsiteY4" fmla="*/ 3849329 h 3850012"/>
              <a:gd name="connsiteX5" fmla="*/ 2993923 w 12192000"/>
              <a:gd name="connsiteY5" fmla="*/ 3451123 h 3850012"/>
              <a:gd name="connsiteX6" fmla="*/ 0 w 12192000"/>
              <a:gd name="connsiteY6" fmla="*/ 3429000 h 385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850012">
                <a:moveTo>
                  <a:pt x="0" y="0"/>
                </a:moveTo>
                <a:lnTo>
                  <a:pt x="12192000" y="0"/>
                </a:lnTo>
                <a:lnTo>
                  <a:pt x="12192000" y="3429000"/>
                </a:lnTo>
                <a:cubicBezTo>
                  <a:pt x="11135852" y="4181168"/>
                  <a:pt x="10178026" y="3440061"/>
                  <a:pt x="9114503" y="3333136"/>
                </a:cubicBezTo>
                <a:cubicBezTo>
                  <a:pt x="8050980" y="3226211"/>
                  <a:pt x="7170175" y="3873910"/>
                  <a:pt x="6076336" y="3849329"/>
                </a:cubicBezTo>
                <a:cubicBezTo>
                  <a:pt x="4982497" y="3824748"/>
                  <a:pt x="4168877" y="3104535"/>
                  <a:pt x="2993923" y="3451123"/>
                </a:cubicBezTo>
                <a:cubicBezTo>
                  <a:pt x="1818969" y="3797711"/>
                  <a:pt x="1042219" y="4114800"/>
                  <a:pt x="0" y="342900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20" name="Picture Placeholder 119">
            <a:extLst>
              <a:ext uri="{FF2B5EF4-FFF2-40B4-BE49-F238E27FC236}">
                <a16:creationId xmlns:a16="http://schemas.microsoft.com/office/drawing/2014/main" id="{CA841F43-D7AD-4505-97C2-E1A03C0260D6}"/>
              </a:ext>
            </a:extLst>
          </p:cNvPr>
          <p:cNvSpPr>
            <a:spLocks noGrp="1"/>
          </p:cNvSpPr>
          <p:nvPr>
            <p:ph type="pic" sz="quarter" idx="14"/>
          </p:nvPr>
        </p:nvSpPr>
        <p:spPr>
          <a:xfrm>
            <a:off x="4051663" y="1384663"/>
            <a:ext cx="4088674" cy="408867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121" name="Graphic 2">
            <a:extLst>
              <a:ext uri="{FF2B5EF4-FFF2-40B4-BE49-F238E27FC236}">
                <a16:creationId xmlns:a16="http://schemas.microsoft.com/office/drawing/2014/main" id="{4E50C535-D545-405B-A041-F05390977DDE}"/>
              </a:ext>
            </a:extLst>
          </p:cNvPr>
          <p:cNvGrpSpPr/>
          <p:nvPr userDrawn="1"/>
        </p:nvGrpSpPr>
        <p:grpSpPr>
          <a:xfrm>
            <a:off x="7064411" y="788151"/>
            <a:ext cx="2600020" cy="1878106"/>
            <a:chOff x="6087422" y="667429"/>
            <a:chExt cx="834385" cy="602712"/>
          </a:xfrm>
          <a:solidFill>
            <a:schemeClr val="bg1"/>
          </a:solidFill>
        </p:grpSpPr>
        <p:sp>
          <p:nvSpPr>
            <p:cNvPr id="122" name="Graphic 2">
              <a:extLst>
                <a:ext uri="{FF2B5EF4-FFF2-40B4-BE49-F238E27FC236}">
                  <a16:creationId xmlns:a16="http://schemas.microsoft.com/office/drawing/2014/main" id="{42F7AA68-B1C1-46A2-8CE4-A12F9F6FAF91}"/>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123" name="Graphic 2">
              <a:extLst>
                <a:ext uri="{FF2B5EF4-FFF2-40B4-BE49-F238E27FC236}">
                  <a16:creationId xmlns:a16="http://schemas.microsoft.com/office/drawing/2014/main" id="{75842277-5D2E-40C7-80D3-CB84FF4A71AB}"/>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124" name="Graphic 2">
              <a:extLst>
                <a:ext uri="{FF2B5EF4-FFF2-40B4-BE49-F238E27FC236}">
                  <a16:creationId xmlns:a16="http://schemas.microsoft.com/office/drawing/2014/main" id="{B45A0140-3EAD-4077-B250-7926662E613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125" name="Graphic 2">
              <a:extLst>
                <a:ext uri="{FF2B5EF4-FFF2-40B4-BE49-F238E27FC236}">
                  <a16:creationId xmlns:a16="http://schemas.microsoft.com/office/drawing/2014/main" id="{4313C468-6904-4E39-BEF1-FE14B12BF824}"/>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grpSp>
        <p:nvGrpSpPr>
          <p:cNvPr id="126" name="Graphic 2">
            <a:extLst>
              <a:ext uri="{FF2B5EF4-FFF2-40B4-BE49-F238E27FC236}">
                <a16:creationId xmlns:a16="http://schemas.microsoft.com/office/drawing/2014/main" id="{CB288328-E125-447C-98E8-D2A27834CD23}"/>
              </a:ext>
            </a:extLst>
          </p:cNvPr>
          <p:cNvGrpSpPr/>
          <p:nvPr userDrawn="1"/>
        </p:nvGrpSpPr>
        <p:grpSpPr>
          <a:xfrm flipH="1" flipV="1">
            <a:off x="2491032" y="4115623"/>
            <a:ext cx="2600020" cy="1878106"/>
            <a:chOff x="6087422" y="667429"/>
            <a:chExt cx="834385" cy="602712"/>
          </a:xfrm>
          <a:solidFill>
            <a:schemeClr val="bg1"/>
          </a:solidFill>
        </p:grpSpPr>
        <p:sp>
          <p:nvSpPr>
            <p:cNvPr id="127" name="Graphic 2">
              <a:extLst>
                <a:ext uri="{FF2B5EF4-FFF2-40B4-BE49-F238E27FC236}">
                  <a16:creationId xmlns:a16="http://schemas.microsoft.com/office/drawing/2014/main" id="{9F29A7FC-C302-4E10-81F4-7523A0F6BA3C}"/>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128" name="Graphic 2">
              <a:extLst>
                <a:ext uri="{FF2B5EF4-FFF2-40B4-BE49-F238E27FC236}">
                  <a16:creationId xmlns:a16="http://schemas.microsoft.com/office/drawing/2014/main" id="{FCF54D4D-407F-4B71-B181-BA04DF05F30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129" name="Graphic 2">
              <a:extLst>
                <a:ext uri="{FF2B5EF4-FFF2-40B4-BE49-F238E27FC236}">
                  <a16:creationId xmlns:a16="http://schemas.microsoft.com/office/drawing/2014/main" id="{3B6453BB-F34E-4E13-A70F-65355D3A89D1}"/>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130" name="Graphic 2">
              <a:extLst>
                <a:ext uri="{FF2B5EF4-FFF2-40B4-BE49-F238E27FC236}">
                  <a16:creationId xmlns:a16="http://schemas.microsoft.com/office/drawing/2014/main" id="{8FF769DF-80C5-4293-8EBE-C313F923DA41}"/>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grpSp>
        <p:nvGrpSpPr>
          <p:cNvPr id="131" name="Graphic 38">
            <a:extLst>
              <a:ext uri="{FF2B5EF4-FFF2-40B4-BE49-F238E27FC236}">
                <a16:creationId xmlns:a16="http://schemas.microsoft.com/office/drawing/2014/main" id="{61EC214B-FBD8-4FDD-81DF-869D43EF8841}"/>
              </a:ext>
            </a:extLst>
          </p:cNvPr>
          <p:cNvGrpSpPr/>
          <p:nvPr userDrawn="1"/>
        </p:nvGrpSpPr>
        <p:grpSpPr>
          <a:xfrm>
            <a:off x="8303835" y="4273519"/>
            <a:ext cx="336664" cy="336745"/>
            <a:chOff x="9342265" y="2571740"/>
            <a:chExt cx="336664" cy="336745"/>
          </a:xfrm>
        </p:grpSpPr>
        <p:sp>
          <p:nvSpPr>
            <p:cNvPr id="132" name="Graphic 38">
              <a:extLst>
                <a:ext uri="{FF2B5EF4-FFF2-40B4-BE49-F238E27FC236}">
                  <a16:creationId xmlns:a16="http://schemas.microsoft.com/office/drawing/2014/main" id="{B6BDC394-94D2-473D-A6BE-88756E4E9EE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33" name="Graphic 38">
              <a:extLst>
                <a:ext uri="{FF2B5EF4-FFF2-40B4-BE49-F238E27FC236}">
                  <a16:creationId xmlns:a16="http://schemas.microsoft.com/office/drawing/2014/main" id="{034B30BE-8706-499A-B6F2-49DF088207A8}"/>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34" name="Graphic 38">
            <a:extLst>
              <a:ext uri="{FF2B5EF4-FFF2-40B4-BE49-F238E27FC236}">
                <a16:creationId xmlns:a16="http://schemas.microsoft.com/office/drawing/2014/main" id="{E979253A-FE5E-4A7B-B578-701424DE0DDB}"/>
              </a:ext>
            </a:extLst>
          </p:cNvPr>
          <p:cNvGrpSpPr/>
          <p:nvPr userDrawn="1"/>
        </p:nvGrpSpPr>
        <p:grpSpPr>
          <a:xfrm>
            <a:off x="6063002" y="6069849"/>
            <a:ext cx="526233" cy="534913"/>
            <a:chOff x="3867783" y="1582991"/>
            <a:chExt cx="526233" cy="534913"/>
          </a:xfrm>
          <a:solidFill>
            <a:schemeClr val="accent4"/>
          </a:solidFill>
        </p:grpSpPr>
        <p:sp>
          <p:nvSpPr>
            <p:cNvPr id="135" name="Graphic 38">
              <a:extLst>
                <a:ext uri="{FF2B5EF4-FFF2-40B4-BE49-F238E27FC236}">
                  <a16:creationId xmlns:a16="http://schemas.microsoft.com/office/drawing/2014/main" id="{9C897AB1-E45E-4076-9A9E-54A755E52F56}"/>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36" name="Graphic 38">
              <a:extLst>
                <a:ext uri="{FF2B5EF4-FFF2-40B4-BE49-F238E27FC236}">
                  <a16:creationId xmlns:a16="http://schemas.microsoft.com/office/drawing/2014/main" id="{0F67E0C2-3740-47FE-AB64-508F84BDE6F5}"/>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37" name="Graphic 38">
              <a:extLst>
                <a:ext uri="{FF2B5EF4-FFF2-40B4-BE49-F238E27FC236}">
                  <a16:creationId xmlns:a16="http://schemas.microsoft.com/office/drawing/2014/main" id="{9BE8580C-1358-44D5-8182-08A282F39C4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38" name="Graphic 38">
              <a:extLst>
                <a:ext uri="{FF2B5EF4-FFF2-40B4-BE49-F238E27FC236}">
                  <a16:creationId xmlns:a16="http://schemas.microsoft.com/office/drawing/2014/main" id="{4D464D9A-881E-4F72-A5CC-97B1ABF2D8D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39" name="Graphic 38">
              <a:extLst>
                <a:ext uri="{FF2B5EF4-FFF2-40B4-BE49-F238E27FC236}">
                  <a16:creationId xmlns:a16="http://schemas.microsoft.com/office/drawing/2014/main" id="{22212446-0C92-4427-B4FA-375D4D4761C8}"/>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40" name="Graphic 38">
              <a:extLst>
                <a:ext uri="{FF2B5EF4-FFF2-40B4-BE49-F238E27FC236}">
                  <a16:creationId xmlns:a16="http://schemas.microsoft.com/office/drawing/2014/main" id="{E571F1CB-8E05-4BEE-A26E-713EEED5EB7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41" name="Graphic 38">
              <a:extLst>
                <a:ext uri="{FF2B5EF4-FFF2-40B4-BE49-F238E27FC236}">
                  <a16:creationId xmlns:a16="http://schemas.microsoft.com/office/drawing/2014/main" id="{9A95C1F6-F08B-4D1F-8F31-BC156C128273}"/>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42" name="Graphic 38">
              <a:extLst>
                <a:ext uri="{FF2B5EF4-FFF2-40B4-BE49-F238E27FC236}">
                  <a16:creationId xmlns:a16="http://schemas.microsoft.com/office/drawing/2014/main" id="{C09EE0FF-F21C-4AF5-9FB7-F9F06D5CA7A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43" name="Graphic 38">
              <a:extLst>
                <a:ext uri="{FF2B5EF4-FFF2-40B4-BE49-F238E27FC236}">
                  <a16:creationId xmlns:a16="http://schemas.microsoft.com/office/drawing/2014/main" id="{5460BE3A-1B19-415B-A86B-B4BA6DDAB465}"/>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44" name="Graphic 38">
            <a:extLst>
              <a:ext uri="{FF2B5EF4-FFF2-40B4-BE49-F238E27FC236}">
                <a16:creationId xmlns:a16="http://schemas.microsoft.com/office/drawing/2014/main" id="{6993DFA4-6995-471F-BCC4-8531EE543231}"/>
              </a:ext>
            </a:extLst>
          </p:cNvPr>
          <p:cNvGrpSpPr/>
          <p:nvPr userDrawn="1"/>
        </p:nvGrpSpPr>
        <p:grpSpPr>
          <a:xfrm>
            <a:off x="1487552" y="612527"/>
            <a:ext cx="1407277" cy="780637"/>
            <a:chOff x="6495821" y="1090764"/>
            <a:chExt cx="1407277" cy="780637"/>
          </a:xfrm>
        </p:grpSpPr>
        <p:sp>
          <p:nvSpPr>
            <p:cNvPr id="145" name="Graphic 38">
              <a:extLst>
                <a:ext uri="{FF2B5EF4-FFF2-40B4-BE49-F238E27FC236}">
                  <a16:creationId xmlns:a16="http://schemas.microsoft.com/office/drawing/2014/main" id="{0EE7CFDD-1556-41AB-B391-25BF170DB08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46" name="Graphic 38">
              <a:extLst>
                <a:ext uri="{FF2B5EF4-FFF2-40B4-BE49-F238E27FC236}">
                  <a16:creationId xmlns:a16="http://schemas.microsoft.com/office/drawing/2014/main" id="{6F9A1302-70F6-4AD2-89E2-5C5DA3E42A3D}"/>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47" name="Graphic 38">
              <a:extLst>
                <a:ext uri="{FF2B5EF4-FFF2-40B4-BE49-F238E27FC236}">
                  <a16:creationId xmlns:a16="http://schemas.microsoft.com/office/drawing/2014/main" id="{191E9F0B-1A40-43F2-BE29-BFAD519AF987}"/>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48" name="Graphic 38">
              <a:extLst>
                <a:ext uri="{FF2B5EF4-FFF2-40B4-BE49-F238E27FC236}">
                  <a16:creationId xmlns:a16="http://schemas.microsoft.com/office/drawing/2014/main" id="{07440399-8F59-419D-A173-CD7F79629CC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149" name="Graphic 38">
              <a:extLst>
                <a:ext uri="{FF2B5EF4-FFF2-40B4-BE49-F238E27FC236}">
                  <a16:creationId xmlns:a16="http://schemas.microsoft.com/office/drawing/2014/main" id="{BBE0BCD9-B7EB-4E81-B67A-289175A1498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150" name="Graphic 38">
            <a:extLst>
              <a:ext uri="{FF2B5EF4-FFF2-40B4-BE49-F238E27FC236}">
                <a16:creationId xmlns:a16="http://schemas.microsoft.com/office/drawing/2014/main" id="{D76D88BC-4EF7-4FBD-921A-F64DBE6C7550}"/>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151" name="Graphic 38">
            <a:extLst>
              <a:ext uri="{FF2B5EF4-FFF2-40B4-BE49-F238E27FC236}">
                <a16:creationId xmlns:a16="http://schemas.microsoft.com/office/drawing/2014/main" id="{210B3B13-C497-4D7A-A140-5FAB424E449E}"/>
              </a:ext>
            </a:extLst>
          </p:cNvPr>
          <p:cNvGrpSpPr/>
          <p:nvPr userDrawn="1"/>
        </p:nvGrpSpPr>
        <p:grpSpPr>
          <a:xfrm>
            <a:off x="701904" y="2934184"/>
            <a:ext cx="641221" cy="534951"/>
            <a:chOff x="2853315" y="2121546"/>
            <a:chExt cx="641221" cy="534951"/>
          </a:xfrm>
          <a:solidFill>
            <a:schemeClr val="accent3"/>
          </a:solidFill>
        </p:grpSpPr>
        <p:sp>
          <p:nvSpPr>
            <p:cNvPr id="152" name="Graphic 38">
              <a:extLst>
                <a:ext uri="{FF2B5EF4-FFF2-40B4-BE49-F238E27FC236}">
                  <a16:creationId xmlns:a16="http://schemas.microsoft.com/office/drawing/2014/main" id="{7B815D1A-A14E-4369-9033-E7CF30AC6CC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53" name="Graphic 38">
              <a:extLst>
                <a:ext uri="{FF2B5EF4-FFF2-40B4-BE49-F238E27FC236}">
                  <a16:creationId xmlns:a16="http://schemas.microsoft.com/office/drawing/2014/main" id="{6A2CEB10-5D10-4E80-A96E-17B5C2E36B41}"/>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54" name="Graphic 38">
              <a:extLst>
                <a:ext uri="{FF2B5EF4-FFF2-40B4-BE49-F238E27FC236}">
                  <a16:creationId xmlns:a16="http://schemas.microsoft.com/office/drawing/2014/main" id="{EEF54208-833B-4164-B9D8-D30920E893BB}"/>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55" name="Graphic 38">
              <a:extLst>
                <a:ext uri="{FF2B5EF4-FFF2-40B4-BE49-F238E27FC236}">
                  <a16:creationId xmlns:a16="http://schemas.microsoft.com/office/drawing/2014/main" id="{926D713E-DB6E-4A6D-A8FA-D28BEFF6F513}"/>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56" name="Graphic 38">
              <a:extLst>
                <a:ext uri="{FF2B5EF4-FFF2-40B4-BE49-F238E27FC236}">
                  <a16:creationId xmlns:a16="http://schemas.microsoft.com/office/drawing/2014/main" id="{F818C4D2-9EB3-4B0E-97AA-2E92147E614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57" name="Graphic 38">
              <a:extLst>
                <a:ext uri="{FF2B5EF4-FFF2-40B4-BE49-F238E27FC236}">
                  <a16:creationId xmlns:a16="http://schemas.microsoft.com/office/drawing/2014/main" id="{4CF4E2E4-0A23-4E82-8CE2-399A5878F259}"/>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158" name="Graphic 38">
              <a:extLst>
                <a:ext uri="{FF2B5EF4-FFF2-40B4-BE49-F238E27FC236}">
                  <a16:creationId xmlns:a16="http://schemas.microsoft.com/office/drawing/2014/main" id="{B35F8787-9635-4B64-8C3C-9393737790F7}"/>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159" name="Graphic 38">
              <a:extLst>
                <a:ext uri="{FF2B5EF4-FFF2-40B4-BE49-F238E27FC236}">
                  <a16:creationId xmlns:a16="http://schemas.microsoft.com/office/drawing/2014/main" id="{7E8D065B-7180-4342-ACF6-412E2BD28E4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160" name="Graphic 38">
              <a:extLst>
                <a:ext uri="{FF2B5EF4-FFF2-40B4-BE49-F238E27FC236}">
                  <a16:creationId xmlns:a16="http://schemas.microsoft.com/office/drawing/2014/main" id="{E3CCE4D0-AD08-48CE-8BA4-8FE6F463989B}"/>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161" name="Graphic 38">
            <a:extLst>
              <a:ext uri="{FF2B5EF4-FFF2-40B4-BE49-F238E27FC236}">
                <a16:creationId xmlns:a16="http://schemas.microsoft.com/office/drawing/2014/main" id="{EC784A18-044A-4419-9B2A-ADC08C5DD96E}"/>
              </a:ext>
            </a:extLst>
          </p:cNvPr>
          <p:cNvSpPr/>
          <p:nvPr userDrawn="1"/>
        </p:nvSpPr>
        <p:spPr>
          <a:xfrm>
            <a:off x="5682041" y="750171"/>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162" name="Graphic 38">
            <a:extLst>
              <a:ext uri="{FF2B5EF4-FFF2-40B4-BE49-F238E27FC236}">
                <a16:creationId xmlns:a16="http://schemas.microsoft.com/office/drawing/2014/main" id="{E639BBD2-230C-4598-8198-1C802F7EFC70}"/>
              </a:ext>
            </a:extLst>
          </p:cNvPr>
          <p:cNvSpPr/>
          <p:nvPr userDrawn="1"/>
        </p:nvSpPr>
        <p:spPr>
          <a:xfrm>
            <a:off x="9810538" y="2934184"/>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163" name="Graphic 38">
            <a:extLst>
              <a:ext uri="{FF2B5EF4-FFF2-40B4-BE49-F238E27FC236}">
                <a16:creationId xmlns:a16="http://schemas.microsoft.com/office/drawing/2014/main" id="{F21CD75A-5021-473A-80C6-175F2065C7FC}"/>
              </a:ext>
            </a:extLst>
          </p:cNvPr>
          <p:cNvGrpSpPr/>
          <p:nvPr userDrawn="1"/>
        </p:nvGrpSpPr>
        <p:grpSpPr>
          <a:xfrm>
            <a:off x="239335" y="275782"/>
            <a:ext cx="336664" cy="336745"/>
            <a:chOff x="9342265" y="2571740"/>
            <a:chExt cx="336664" cy="336745"/>
          </a:xfrm>
        </p:grpSpPr>
        <p:sp>
          <p:nvSpPr>
            <p:cNvPr id="164" name="Graphic 38">
              <a:extLst>
                <a:ext uri="{FF2B5EF4-FFF2-40B4-BE49-F238E27FC236}">
                  <a16:creationId xmlns:a16="http://schemas.microsoft.com/office/drawing/2014/main" id="{B57C2249-5144-4779-A183-4736BED2178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65" name="Graphic 38">
              <a:extLst>
                <a:ext uri="{FF2B5EF4-FFF2-40B4-BE49-F238E27FC236}">
                  <a16:creationId xmlns:a16="http://schemas.microsoft.com/office/drawing/2014/main" id="{6251C6A9-8BEB-427F-9AD5-8852D726072D}"/>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166" name="Graphic 38">
            <a:extLst>
              <a:ext uri="{FF2B5EF4-FFF2-40B4-BE49-F238E27FC236}">
                <a16:creationId xmlns:a16="http://schemas.microsoft.com/office/drawing/2014/main" id="{0EF55104-7854-49B1-B818-49BA45555C19}"/>
              </a:ext>
            </a:extLst>
          </p:cNvPr>
          <p:cNvSpPr/>
          <p:nvPr userDrawn="1"/>
        </p:nvSpPr>
        <p:spPr>
          <a:xfrm>
            <a:off x="1079389" y="4631463"/>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490109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3D89865-69B4-4C2B-9DDA-8BF24674409B}"/>
              </a:ext>
            </a:extLst>
          </p:cNvPr>
          <p:cNvSpPr/>
          <p:nvPr userDrawn="1"/>
        </p:nvSpPr>
        <p:spPr>
          <a:xfrm>
            <a:off x="574105" y="1595763"/>
            <a:ext cx="3413538" cy="2032808"/>
          </a:xfrm>
          <a:prstGeom prst="roundRect">
            <a:avLst>
              <a:gd name="adj" fmla="val 8163"/>
            </a:avLst>
          </a:prstGeom>
          <a:gradFill>
            <a:gsLst>
              <a:gs pos="28000">
                <a:schemeClr val="accent1"/>
              </a:gs>
              <a:gs pos="100000">
                <a:schemeClr val="accent1">
                  <a:alpha val="0"/>
                </a:schemeClr>
              </a:gs>
            </a:gsLst>
            <a:lin ang="5400000" scaled="1"/>
          </a:gradFill>
          <a:ln w="38100">
            <a:solidFill>
              <a:schemeClr val="accent1"/>
            </a:solidFill>
          </a:ln>
          <a:effectLst>
            <a:outerShdw blurRad="1270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5C30CFEA-7B6E-40F6-8153-F00E0981A868}"/>
              </a:ext>
            </a:extLst>
          </p:cNvPr>
          <p:cNvSpPr/>
          <p:nvPr userDrawn="1"/>
        </p:nvSpPr>
        <p:spPr>
          <a:xfrm>
            <a:off x="4302304" y="1595763"/>
            <a:ext cx="3413538" cy="2032808"/>
          </a:xfrm>
          <a:prstGeom prst="roundRect">
            <a:avLst>
              <a:gd name="adj" fmla="val 8163"/>
            </a:avLst>
          </a:prstGeom>
          <a:gradFill>
            <a:gsLst>
              <a:gs pos="28000">
                <a:schemeClr val="accent2"/>
              </a:gs>
              <a:gs pos="100000">
                <a:schemeClr val="accent2">
                  <a:alpha val="0"/>
                </a:schemeClr>
              </a:gs>
            </a:gsLst>
            <a:lin ang="5400000" scaled="1"/>
          </a:gradFill>
          <a:ln w="38100">
            <a:solidFill>
              <a:schemeClr val="accent2"/>
            </a:solidFill>
          </a:ln>
          <a:effectLst>
            <a:outerShdw blurRad="1270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DC507203-ACE1-41B9-BF83-699220EEB76F}"/>
              </a:ext>
            </a:extLst>
          </p:cNvPr>
          <p:cNvSpPr/>
          <p:nvPr userDrawn="1"/>
        </p:nvSpPr>
        <p:spPr>
          <a:xfrm>
            <a:off x="4302304" y="4068214"/>
            <a:ext cx="3413538" cy="2032808"/>
          </a:xfrm>
          <a:prstGeom prst="roundRect">
            <a:avLst>
              <a:gd name="adj" fmla="val 8163"/>
            </a:avLst>
          </a:prstGeom>
          <a:gradFill>
            <a:gsLst>
              <a:gs pos="28000">
                <a:schemeClr val="accent3"/>
              </a:gs>
              <a:gs pos="100000">
                <a:schemeClr val="accent3">
                  <a:alpha val="0"/>
                </a:schemeClr>
              </a:gs>
            </a:gsLst>
            <a:lin ang="5400000" scaled="1"/>
          </a:gradFill>
          <a:ln w="38100">
            <a:solidFill>
              <a:schemeClr val="accent3"/>
            </a:solidFill>
          </a:ln>
          <a:effectLst>
            <a:outerShdw blurRad="1270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28769968-0782-48A1-B935-F5E0470B7965}"/>
              </a:ext>
            </a:extLst>
          </p:cNvPr>
          <p:cNvSpPr/>
          <p:nvPr userDrawn="1"/>
        </p:nvSpPr>
        <p:spPr>
          <a:xfrm>
            <a:off x="8030503" y="4068214"/>
            <a:ext cx="3413538" cy="2032808"/>
          </a:xfrm>
          <a:prstGeom prst="roundRect">
            <a:avLst>
              <a:gd name="adj" fmla="val 8163"/>
            </a:avLst>
          </a:prstGeom>
          <a:gradFill>
            <a:gsLst>
              <a:gs pos="28000">
                <a:schemeClr val="accent4"/>
              </a:gs>
              <a:gs pos="100000">
                <a:schemeClr val="accent4">
                  <a:alpha val="0"/>
                </a:schemeClr>
              </a:gs>
            </a:gsLst>
            <a:lin ang="5400000" scaled="1"/>
          </a:gradFill>
          <a:ln w="38100">
            <a:solidFill>
              <a:schemeClr val="accent4"/>
            </a:solidFill>
          </a:ln>
          <a:effectLst>
            <a:outerShdw blurRad="1270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aphic 38">
            <a:extLst>
              <a:ext uri="{FF2B5EF4-FFF2-40B4-BE49-F238E27FC236}">
                <a16:creationId xmlns:a16="http://schemas.microsoft.com/office/drawing/2014/main" id="{A4471AFC-8A74-415B-AA87-3D1D54C0C9FC}"/>
              </a:ext>
            </a:extLst>
          </p:cNvPr>
          <p:cNvGrpSpPr/>
          <p:nvPr userDrawn="1"/>
        </p:nvGrpSpPr>
        <p:grpSpPr>
          <a:xfrm flipH="1">
            <a:off x="7452724" y="6210914"/>
            <a:ext cx="526233" cy="534913"/>
            <a:chOff x="3867783" y="1582991"/>
            <a:chExt cx="526233" cy="534913"/>
          </a:xfrm>
          <a:solidFill>
            <a:schemeClr val="accent4"/>
          </a:solidFill>
        </p:grpSpPr>
        <p:sp>
          <p:nvSpPr>
            <p:cNvPr id="19" name="Graphic 38">
              <a:extLst>
                <a:ext uri="{FF2B5EF4-FFF2-40B4-BE49-F238E27FC236}">
                  <a16:creationId xmlns:a16="http://schemas.microsoft.com/office/drawing/2014/main" id="{397364DC-4961-432C-9ADF-78287EFF51A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BACB41F1-AB35-43A6-B37B-C72C77742E9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A55F616C-5C03-4B53-A41B-AF45E8BE5973}"/>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A9124140-748C-4E31-A52D-2C38E47DB3D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1A655658-E063-45ED-AAB4-8DF13BE5C24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D6587727-627A-4550-86E0-3028A85B2BCC}"/>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1619A8E9-1CF8-4BF0-B074-D1ECC2C5F176}"/>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6C5163E3-6893-4D52-8268-8581F329616B}"/>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571C7A49-AE10-45B3-99AC-64C0BC3A73A7}"/>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8" name="Graphic 38">
            <a:extLst>
              <a:ext uri="{FF2B5EF4-FFF2-40B4-BE49-F238E27FC236}">
                <a16:creationId xmlns:a16="http://schemas.microsoft.com/office/drawing/2014/main" id="{E0CC3C57-78EA-49AD-B1AB-9235D6B362FF}"/>
              </a:ext>
            </a:extLst>
          </p:cNvPr>
          <p:cNvGrpSpPr/>
          <p:nvPr userDrawn="1"/>
        </p:nvGrpSpPr>
        <p:grpSpPr>
          <a:xfrm flipH="1">
            <a:off x="97911" y="5847298"/>
            <a:ext cx="1407277" cy="780637"/>
            <a:chOff x="6495821" y="1090764"/>
            <a:chExt cx="1407277" cy="780637"/>
          </a:xfrm>
        </p:grpSpPr>
        <p:sp>
          <p:nvSpPr>
            <p:cNvPr id="29" name="Graphic 38">
              <a:extLst>
                <a:ext uri="{FF2B5EF4-FFF2-40B4-BE49-F238E27FC236}">
                  <a16:creationId xmlns:a16="http://schemas.microsoft.com/office/drawing/2014/main" id="{510AA598-E324-4283-8277-C781869B1948}"/>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E116A884-6A91-4B4F-B901-289788521B14}"/>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ABC33F9F-489F-45E3-9CD1-65505B9440B7}"/>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5EBA493D-2267-40DC-86EF-A78D4CC4ACAF}"/>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A0CD5B93-2D6B-442B-97AA-6ED1EB6614DB}"/>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17497EF1-2C9D-423E-AEF8-7B40E172405F}"/>
              </a:ext>
            </a:extLst>
          </p:cNvPr>
          <p:cNvSpPr/>
          <p:nvPr userDrawn="1"/>
        </p:nvSpPr>
        <p:spPr>
          <a:xfrm flipH="1">
            <a:off x="1762027" y="68036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5" name="Graphic 38">
            <a:extLst>
              <a:ext uri="{FF2B5EF4-FFF2-40B4-BE49-F238E27FC236}">
                <a16:creationId xmlns:a16="http://schemas.microsoft.com/office/drawing/2014/main" id="{5FDDDF49-1AA3-4555-A187-C2A823BFCE69}"/>
              </a:ext>
            </a:extLst>
          </p:cNvPr>
          <p:cNvGrpSpPr/>
          <p:nvPr userDrawn="1"/>
        </p:nvGrpSpPr>
        <p:grpSpPr>
          <a:xfrm flipH="1">
            <a:off x="11067780" y="2949547"/>
            <a:ext cx="641221" cy="534951"/>
            <a:chOff x="2853315" y="2121546"/>
            <a:chExt cx="641221" cy="534951"/>
          </a:xfrm>
          <a:solidFill>
            <a:schemeClr val="accent3"/>
          </a:solidFill>
        </p:grpSpPr>
        <p:sp>
          <p:nvSpPr>
            <p:cNvPr id="36" name="Graphic 38">
              <a:extLst>
                <a:ext uri="{FF2B5EF4-FFF2-40B4-BE49-F238E27FC236}">
                  <a16:creationId xmlns:a16="http://schemas.microsoft.com/office/drawing/2014/main" id="{CF790678-B699-4D65-86C6-C95DC24FF808}"/>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26E0FAF5-F0F0-4028-9F98-EE20A442AFF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5FEEEC19-6E00-4B37-95CF-DA6632F9618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72F66A30-D0E4-4FA3-AF8B-344F1EC7FB4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0872F5E6-1E71-4D8E-B029-1C73993DD823}"/>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ED28DDE4-BB6E-427A-A716-FA7A8C48F43D}"/>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A96649B9-538A-407F-8C73-C9E2D2E278A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6C947293-BFAB-4891-81B7-ECCAB3D6B81A}"/>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7F57D3E7-0532-4C72-A05B-48A7178ADACE}"/>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5" name="Graphic 38">
            <a:extLst>
              <a:ext uri="{FF2B5EF4-FFF2-40B4-BE49-F238E27FC236}">
                <a16:creationId xmlns:a16="http://schemas.microsoft.com/office/drawing/2014/main" id="{351EB848-C534-4D48-9B77-E36D6E95C38A}"/>
              </a:ext>
            </a:extLst>
          </p:cNvPr>
          <p:cNvSpPr/>
          <p:nvPr userDrawn="1"/>
        </p:nvSpPr>
        <p:spPr>
          <a:xfrm flipH="1">
            <a:off x="3668632" y="389307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8CF85672-6786-4E3F-AF77-792F75241601}"/>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47" name="Graphic 38">
            <a:extLst>
              <a:ext uri="{FF2B5EF4-FFF2-40B4-BE49-F238E27FC236}">
                <a16:creationId xmlns:a16="http://schemas.microsoft.com/office/drawing/2014/main" id="{B1D6F741-E1D3-48AC-BFE9-AA105E474D5B}"/>
              </a:ext>
            </a:extLst>
          </p:cNvPr>
          <p:cNvGrpSpPr/>
          <p:nvPr userDrawn="1"/>
        </p:nvGrpSpPr>
        <p:grpSpPr>
          <a:xfrm flipH="1">
            <a:off x="11631118" y="358516"/>
            <a:ext cx="336664" cy="336745"/>
            <a:chOff x="9342265" y="2571740"/>
            <a:chExt cx="336664" cy="336745"/>
          </a:xfrm>
        </p:grpSpPr>
        <p:sp>
          <p:nvSpPr>
            <p:cNvPr id="48" name="Graphic 38">
              <a:extLst>
                <a:ext uri="{FF2B5EF4-FFF2-40B4-BE49-F238E27FC236}">
                  <a16:creationId xmlns:a16="http://schemas.microsoft.com/office/drawing/2014/main" id="{F11B6DEC-DB65-44DE-AF98-6DBED564B270}"/>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7457D21D-838E-4009-901D-C1BA8C863B6A}"/>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0" name="Graphic 38">
            <a:extLst>
              <a:ext uri="{FF2B5EF4-FFF2-40B4-BE49-F238E27FC236}">
                <a16:creationId xmlns:a16="http://schemas.microsoft.com/office/drawing/2014/main" id="{481E1E00-0890-4E3D-88EB-2E09374F69B6}"/>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51" name="Graphic 38">
            <a:extLst>
              <a:ext uri="{FF2B5EF4-FFF2-40B4-BE49-F238E27FC236}">
                <a16:creationId xmlns:a16="http://schemas.microsoft.com/office/drawing/2014/main" id="{2F2E0466-F307-40C1-AD5C-AC6331AC22B7}"/>
              </a:ext>
            </a:extLst>
          </p:cNvPr>
          <p:cNvGrpSpPr/>
          <p:nvPr userDrawn="1"/>
        </p:nvGrpSpPr>
        <p:grpSpPr>
          <a:xfrm flipH="1">
            <a:off x="409135" y="3936249"/>
            <a:ext cx="526233" cy="534913"/>
            <a:chOff x="3867783" y="1582991"/>
            <a:chExt cx="526233" cy="534913"/>
          </a:xfrm>
          <a:solidFill>
            <a:schemeClr val="accent4"/>
          </a:solidFill>
        </p:grpSpPr>
        <p:sp>
          <p:nvSpPr>
            <p:cNvPr id="52" name="Graphic 38">
              <a:extLst>
                <a:ext uri="{FF2B5EF4-FFF2-40B4-BE49-F238E27FC236}">
                  <a16:creationId xmlns:a16="http://schemas.microsoft.com/office/drawing/2014/main" id="{D4A6B55F-6EC9-4EE8-814A-E02BF8DA05D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A89BE23B-5DB2-49C3-966C-D9E6616037BC}"/>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6F5572C0-52FC-4A76-A631-EBDD85610144}"/>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7E0F27E3-889F-420D-8B8C-F9E5501567DC}"/>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6BBE96A0-D6E5-4F37-8967-FAE9667E10E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8FA0D036-CD15-45E6-BACC-DE7CFDE086A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E95C3FFB-435A-4525-8461-AC308F0DC68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72E57D19-27A2-4E0E-8F0D-F07359402B9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BF293652-C557-4C12-966A-6D939A81FC13}"/>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2789937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3252C9B-FC3A-41D6-A301-4D0A7002BF22}"/>
              </a:ext>
            </a:extLst>
          </p:cNvPr>
          <p:cNvSpPr/>
          <p:nvPr userDrawn="1"/>
        </p:nvSpPr>
        <p:spPr>
          <a:xfrm flipV="1">
            <a:off x="0" y="3021795"/>
            <a:ext cx="12192000" cy="3850012"/>
          </a:xfrm>
          <a:custGeom>
            <a:avLst/>
            <a:gdLst>
              <a:gd name="connsiteX0" fmla="*/ 0 w 12192000"/>
              <a:gd name="connsiteY0" fmla="*/ 0 h 3850012"/>
              <a:gd name="connsiteX1" fmla="*/ 12192000 w 12192000"/>
              <a:gd name="connsiteY1" fmla="*/ 0 h 3850012"/>
              <a:gd name="connsiteX2" fmla="*/ 12192000 w 12192000"/>
              <a:gd name="connsiteY2" fmla="*/ 3429000 h 3850012"/>
              <a:gd name="connsiteX3" fmla="*/ 9114503 w 12192000"/>
              <a:gd name="connsiteY3" fmla="*/ 3333136 h 3850012"/>
              <a:gd name="connsiteX4" fmla="*/ 6076336 w 12192000"/>
              <a:gd name="connsiteY4" fmla="*/ 3849329 h 3850012"/>
              <a:gd name="connsiteX5" fmla="*/ 2993923 w 12192000"/>
              <a:gd name="connsiteY5" fmla="*/ 3451123 h 3850012"/>
              <a:gd name="connsiteX6" fmla="*/ 0 w 12192000"/>
              <a:gd name="connsiteY6" fmla="*/ 3429000 h 385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850012">
                <a:moveTo>
                  <a:pt x="0" y="0"/>
                </a:moveTo>
                <a:lnTo>
                  <a:pt x="12192000" y="0"/>
                </a:lnTo>
                <a:lnTo>
                  <a:pt x="12192000" y="3429000"/>
                </a:lnTo>
                <a:cubicBezTo>
                  <a:pt x="11135852" y="4181168"/>
                  <a:pt x="10178026" y="3440061"/>
                  <a:pt x="9114503" y="3333136"/>
                </a:cubicBezTo>
                <a:cubicBezTo>
                  <a:pt x="8050980" y="3226211"/>
                  <a:pt x="7170175" y="3873910"/>
                  <a:pt x="6076336" y="3849329"/>
                </a:cubicBezTo>
                <a:cubicBezTo>
                  <a:pt x="4982497" y="3824748"/>
                  <a:pt x="4168877" y="3104535"/>
                  <a:pt x="2993923" y="3451123"/>
                </a:cubicBezTo>
                <a:cubicBezTo>
                  <a:pt x="1818969" y="3797711"/>
                  <a:pt x="1042219" y="4114800"/>
                  <a:pt x="0" y="3429000"/>
                </a:cubicBezTo>
                <a:close/>
              </a:path>
            </a:pathLst>
          </a:custGeom>
          <a:solidFill>
            <a:srgbClr val="F9C0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 name="Picture Placeholder 119">
            <a:extLst>
              <a:ext uri="{FF2B5EF4-FFF2-40B4-BE49-F238E27FC236}">
                <a16:creationId xmlns:a16="http://schemas.microsoft.com/office/drawing/2014/main" id="{F95E023B-3FD0-414D-94BD-9EBCE1426B0A}"/>
              </a:ext>
            </a:extLst>
          </p:cNvPr>
          <p:cNvSpPr>
            <a:spLocks noGrp="1"/>
          </p:cNvSpPr>
          <p:nvPr>
            <p:ph type="pic" sz="quarter" idx="14"/>
          </p:nvPr>
        </p:nvSpPr>
        <p:spPr>
          <a:xfrm>
            <a:off x="1117218" y="1384663"/>
            <a:ext cx="4088674" cy="408867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27" name="Graphic 38">
            <a:extLst>
              <a:ext uri="{FF2B5EF4-FFF2-40B4-BE49-F238E27FC236}">
                <a16:creationId xmlns:a16="http://schemas.microsoft.com/office/drawing/2014/main" id="{622E240D-F61D-4CC9-B27D-0DC2DCA69BF2}"/>
              </a:ext>
            </a:extLst>
          </p:cNvPr>
          <p:cNvGrpSpPr/>
          <p:nvPr userDrawn="1"/>
        </p:nvGrpSpPr>
        <p:grpSpPr>
          <a:xfrm>
            <a:off x="263494" y="1384663"/>
            <a:ext cx="1099511" cy="609915"/>
            <a:chOff x="6495821" y="1090764"/>
            <a:chExt cx="1407277" cy="780637"/>
          </a:xfrm>
        </p:grpSpPr>
        <p:sp>
          <p:nvSpPr>
            <p:cNvPr id="28" name="Graphic 38">
              <a:extLst>
                <a:ext uri="{FF2B5EF4-FFF2-40B4-BE49-F238E27FC236}">
                  <a16:creationId xmlns:a16="http://schemas.microsoft.com/office/drawing/2014/main" id="{F640B033-7028-4BB7-9D04-DB20FBA553F4}"/>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7215C6D1-0B43-467F-B3FB-069419C0172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885193E7-75AD-4360-B1B8-1244BD7EF1E5}"/>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4F1476C5-4C66-471A-A14B-EE2A2D72B86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F0E29462-FF16-4E43-A678-A3F97454986D}"/>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34" name="Graphic 38">
            <a:extLst>
              <a:ext uri="{FF2B5EF4-FFF2-40B4-BE49-F238E27FC236}">
                <a16:creationId xmlns:a16="http://schemas.microsoft.com/office/drawing/2014/main" id="{4209F39D-820A-4C24-AB87-AF285892B002}"/>
              </a:ext>
            </a:extLst>
          </p:cNvPr>
          <p:cNvGrpSpPr/>
          <p:nvPr userDrawn="1"/>
        </p:nvGrpSpPr>
        <p:grpSpPr>
          <a:xfrm>
            <a:off x="11074782" y="4608307"/>
            <a:ext cx="641221" cy="534951"/>
            <a:chOff x="2853315" y="2121546"/>
            <a:chExt cx="641221" cy="534951"/>
          </a:xfrm>
          <a:solidFill>
            <a:schemeClr val="accent3"/>
          </a:solidFill>
        </p:grpSpPr>
        <p:sp>
          <p:nvSpPr>
            <p:cNvPr id="35" name="Graphic 38">
              <a:extLst>
                <a:ext uri="{FF2B5EF4-FFF2-40B4-BE49-F238E27FC236}">
                  <a16:creationId xmlns:a16="http://schemas.microsoft.com/office/drawing/2014/main" id="{7642AC38-253A-4F67-90EB-0E324A6B26C1}"/>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C049D0FC-F631-47BA-850B-0A14964C9FC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2F360EF7-5341-4B73-8591-8B241CB10CA9}"/>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CA86BC28-E6BA-4CF9-BF81-8B49FCDC044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61AF87F2-5A32-4A2E-B758-ADA6B24F6A7E}"/>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97A3845D-A46F-46D1-8377-414C838F8466}"/>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7588668C-9FD6-497D-89E9-52FD955068E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BFEAC70A-91AD-40C3-81F8-12661FC93A7E}"/>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3E700305-7D29-4AC2-91DE-10BBBCB154C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AE9A3374-30FC-483F-B678-AD8FE0F1757F}"/>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6AF8701C-0AD6-4523-9758-BC6A62A067EC}"/>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65688E38-DE7A-439D-B2AF-1980D28D701A}"/>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50" name="Picture Placeholder 119">
            <a:extLst>
              <a:ext uri="{FF2B5EF4-FFF2-40B4-BE49-F238E27FC236}">
                <a16:creationId xmlns:a16="http://schemas.microsoft.com/office/drawing/2014/main" id="{436030D0-288D-48BA-BD4B-64A44D0D14EB}"/>
              </a:ext>
            </a:extLst>
          </p:cNvPr>
          <p:cNvSpPr>
            <a:spLocks noGrp="1"/>
          </p:cNvSpPr>
          <p:nvPr>
            <p:ph type="pic" sz="quarter" idx="15"/>
          </p:nvPr>
        </p:nvSpPr>
        <p:spPr>
          <a:xfrm>
            <a:off x="5299816" y="4316285"/>
            <a:ext cx="1376858" cy="1376858"/>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8577718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8" name="Freeform 8">
            <a:extLst>
              <a:ext uri="{FF2B5EF4-FFF2-40B4-BE49-F238E27FC236}">
                <a16:creationId xmlns:a16="http://schemas.microsoft.com/office/drawing/2014/main" id="{98616E50-795D-4797-9280-69D508AE2DE3}"/>
              </a:ext>
            </a:extLst>
          </p:cNvPr>
          <p:cNvSpPr/>
          <p:nvPr userDrawn="1"/>
        </p:nvSpPr>
        <p:spPr>
          <a:xfrm rot="10800000" flipH="1">
            <a:off x="0" y="4547324"/>
            <a:ext cx="3838040" cy="2325188"/>
          </a:xfrm>
          <a:custGeom>
            <a:avLst/>
            <a:gdLst>
              <a:gd name="connsiteX0" fmla="*/ 0 w 4088855"/>
              <a:gd name="connsiteY0" fmla="*/ 0 h 4533948"/>
              <a:gd name="connsiteX1" fmla="*/ 4088855 w 4088855"/>
              <a:gd name="connsiteY1" fmla="*/ 0 h 4533948"/>
              <a:gd name="connsiteX2" fmla="*/ 4056162 w 4088855"/>
              <a:gd name="connsiteY2" fmla="*/ 37951 h 4533948"/>
              <a:gd name="connsiteX3" fmla="*/ 3448050 w 4088855"/>
              <a:gd name="connsiteY3" fmla="*/ 685800 h 4533948"/>
              <a:gd name="connsiteX4" fmla="*/ 1466850 w 4088855"/>
              <a:gd name="connsiteY4" fmla="*/ 1181100 h 4533948"/>
              <a:gd name="connsiteX5" fmla="*/ 914400 w 4088855"/>
              <a:gd name="connsiteY5" fmla="*/ 2400300 h 4533948"/>
              <a:gd name="connsiteX6" fmla="*/ 704850 w 4088855"/>
              <a:gd name="connsiteY6" fmla="*/ 4171950 h 4533948"/>
              <a:gd name="connsiteX7" fmla="*/ 144066 w 4088855"/>
              <a:gd name="connsiteY7" fmla="*/ 4501753 h 4533948"/>
              <a:gd name="connsiteX8" fmla="*/ 0 w 4088855"/>
              <a:gd name="connsiteY8" fmla="*/ 4533948 h 45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8855" h="4533948">
                <a:moveTo>
                  <a:pt x="0" y="0"/>
                </a:moveTo>
                <a:lnTo>
                  <a:pt x="4088855" y="0"/>
                </a:lnTo>
                <a:lnTo>
                  <a:pt x="4056162" y="37951"/>
                </a:lnTo>
                <a:cubicBezTo>
                  <a:pt x="3885605" y="261938"/>
                  <a:pt x="3798094" y="516731"/>
                  <a:pt x="3448050" y="685800"/>
                </a:cubicBezTo>
                <a:cubicBezTo>
                  <a:pt x="2981325" y="911225"/>
                  <a:pt x="1889125" y="895350"/>
                  <a:pt x="1466850" y="1181100"/>
                </a:cubicBezTo>
                <a:cubicBezTo>
                  <a:pt x="1044575" y="1466850"/>
                  <a:pt x="1041400" y="1901825"/>
                  <a:pt x="914400" y="2400300"/>
                </a:cubicBezTo>
                <a:cubicBezTo>
                  <a:pt x="787400" y="2898775"/>
                  <a:pt x="927100" y="3797300"/>
                  <a:pt x="704850" y="4171950"/>
                </a:cubicBezTo>
                <a:cubicBezTo>
                  <a:pt x="593725" y="4359275"/>
                  <a:pt x="369094" y="4445794"/>
                  <a:pt x="144066" y="4501753"/>
                </a:cubicBezTo>
                <a:lnTo>
                  <a:pt x="0" y="45339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2" name="Freeform 15">
            <a:extLst>
              <a:ext uri="{FF2B5EF4-FFF2-40B4-BE49-F238E27FC236}">
                <a16:creationId xmlns:a16="http://schemas.microsoft.com/office/drawing/2014/main" id="{E80C88F3-0C6A-4E80-8AB7-BC0193C3578E}"/>
              </a:ext>
            </a:extLst>
          </p:cNvPr>
          <p:cNvSpPr/>
          <p:nvPr userDrawn="1"/>
        </p:nvSpPr>
        <p:spPr>
          <a:xfrm flipV="1">
            <a:off x="6635931" y="-1"/>
            <a:ext cx="5556069" cy="5931203"/>
          </a:xfrm>
          <a:custGeom>
            <a:avLst/>
            <a:gdLst>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60710 w 4800698"/>
              <a:gd name="connsiteY5" fmla="*/ 2473205 h 4340104"/>
              <a:gd name="connsiteX6" fmla="*/ 2779810 w 4800698"/>
              <a:gd name="connsiteY6" fmla="*/ 892055 h 4340104"/>
              <a:gd name="connsiteX7" fmla="*/ 4440335 w 4800698"/>
              <a:gd name="connsiteY7" fmla="*/ 123705 h 4340104"/>
              <a:gd name="connsiteX8" fmla="*/ 4755506 w 4800698"/>
              <a:gd name="connsiteY8" fmla="*/ 2067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475010 w 4800698"/>
              <a:gd name="connsiteY5" fmla="*/ 2778005 h 4340104"/>
              <a:gd name="connsiteX6" fmla="*/ 2779810 w 4800698"/>
              <a:gd name="connsiteY6" fmla="*/ 8920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475010 w 4800698"/>
              <a:gd name="connsiteY5" fmla="*/ 27780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09910 w 4800698"/>
              <a:gd name="connsiteY5" fmla="*/ 28034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60710 w 4800698"/>
              <a:gd name="connsiteY5" fmla="*/ 27399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614460 w 4800698"/>
              <a:gd name="connsiteY4" fmla="*/ 3343155 h 4340104"/>
              <a:gd name="connsiteX5" fmla="*/ 2360710 w 4800698"/>
              <a:gd name="connsiteY5" fmla="*/ 27399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0698" h="4340104">
                <a:moveTo>
                  <a:pt x="4800698" y="0"/>
                </a:moveTo>
                <a:lnTo>
                  <a:pt x="4800698" y="4340104"/>
                </a:lnTo>
                <a:lnTo>
                  <a:pt x="0" y="4340104"/>
                </a:lnTo>
                <a:lnTo>
                  <a:pt x="42407" y="4196968"/>
                </a:lnTo>
                <a:cubicBezTo>
                  <a:pt x="126168" y="3921377"/>
                  <a:pt x="228076" y="3585999"/>
                  <a:pt x="614460" y="3343155"/>
                </a:cubicBezTo>
                <a:cubicBezTo>
                  <a:pt x="1000844" y="3100311"/>
                  <a:pt x="2007438" y="3167472"/>
                  <a:pt x="2360710" y="2739905"/>
                </a:cubicBezTo>
                <a:cubicBezTo>
                  <a:pt x="2713982" y="2312338"/>
                  <a:pt x="2432465" y="1203205"/>
                  <a:pt x="2734090" y="777755"/>
                </a:cubicBezTo>
                <a:cubicBezTo>
                  <a:pt x="3035715" y="352305"/>
                  <a:pt x="3976785" y="260230"/>
                  <a:pt x="4440335" y="123705"/>
                </a:cubicBezTo>
                <a:cubicBezTo>
                  <a:pt x="4736801" y="25082"/>
                  <a:pt x="4639913" y="62177"/>
                  <a:pt x="4755506" y="20670"/>
                </a:cubicBezTo>
                <a:lnTo>
                  <a:pt x="4800698"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solidFill>
                <a:schemeClr val="bg1"/>
              </a:solidFill>
            </a:endParaRPr>
          </a:p>
        </p:txBody>
      </p:sp>
      <p:sp>
        <p:nvSpPr>
          <p:cNvPr id="3" name="Picture Placeholder 4">
            <a:extLst>
              <a:ext uri="{FF2B5EF4-FFF2-40B4-BE49-F238E27FC236}">
                <a16:creationId xmlns:a16="http://schemas.microsoft.com/office/drawing/2014/main" id="{41817454-B3A7-4C25-95A0-D53EB988A2B0}"/>
              </a:ext>
            </a:extLst>
          </p:cNvPr>
          <p:cNvSpPr>
            <a:spLocks noGrp="1"/>
          </p:cNvSpPr>
          <p:nvPr>
            <p:ph type="pic" sz="quarter" idx="18"/>
          </p:nvPr>
        </p:nvSpPr>
        <p:spPr>
          <a:xfrm>
            <a:off x="-340843" y="3429000"/>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 name="Picture Placeholder 4">
            <a:extLst>
              <a:ext uri="{FF2B5EF4-FFF2-40B4-BE49-F238E27FC236}">
                <a16:creationId xmlns:a16="http://schemas.microsoft.com/office/drawing/2014/main" id="{C8149DDD-DE6A-4525-A728-52CEC7B680ED}"/>
              </a:ext>
            </a:extLst>
          </p:cNvPr>
          <p:cNvSpPr>
            <a:spLocks noGrp="1"/>
          </p:cNvSpPr>
          <p:nvPr>
            <p:ph type="pic" sz="quarter" idx="19"/>
          </p:nvPr>
        </p:nvSpPr>
        <p:spPr>
          <a:xfrm>
            <a:off x="2338251" y="2893422"/>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Picture Placeholder 4">
            <a:extLst>
              <a:ext uri="{FF2B5EF4-FFF2-40B4-BE49-F238E27FC236}">
                <a16:creationId xmlns:a16="http://schemas.microsoft.com/office/drawing/2014/main" id="{FA60A560-EC5C-4A0E-9445-603DD0BCAD18}"/>
              </a:ext>
            </a:extLst>
          </p:cNvPr>
          <p:cNvSpPr>
            <a:spLocks noGrp="1"/>
          </p:cNvSpPr>
          <p:nvPr>
            <p:ph type="pic" sz="quarter" idx="20"/>
          </p:nvPr>
        </p:nvSpPr>
        <p:spPr>
          <a:xfrm>
            <a:off x="5017345" y="3429000"/>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 name="Picture Placeholder 4">
            <a:extLst>
              <a:ext uri="{FF2B5EF4-FFF2-40B4-BE49-F238E27FC236}">
                <a16:creationId xmlns:a16="http://schemas.microsoft.com/office/drawing/2014/main" id="{B6E35FB3-A34A-4A37-8599-03C3F0F929E8}"/>
              </a:ext>
            </a:extLst>
          </p:cNvPr>
          <p:cNvSpPr>
            <a:spLocks noGrp="1"/>
          </p:cNvSpPr>
          <p:nvPr>
            <p:ph type="pic" sz="quarter" idx="21"/>
          </p:nvPr>
        </p:nvSpPr>
        <p:spPr>
          <a:xfrm>
            <a:off x="7696439" y="2893422"/>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7" name="Picture Placeholder 4">
            <a:extLst>
              <a:ext uri="{FF2B5EF4-FFF2-40B4-BE49-F238E27FC236}">
                <a16:creationId xmlns:a16="http://schemas.microsoft.com/office/drawing/2014/main" id="{26CBD3D1-94A3-4066-8933-785D29AC7E3B}"/>
              </a:ext>
            </a:extLst>
          </p:cNvPr>
          <p:cNvSpPr>
            <a:spLocks noGrp="1"/>
          </p:cNvSpPr>
          <p:nvPr>
            <p:ph type="pic" sz="quarter" idx="22"/>
          </p:nvPr>
        </p:nvSpPr>
        <p:spPr>
          <a:xfrm>
            <a:off x="10339969" y="3429000"/>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9" name="Graphic 38">
            <a:extLst>
              <a:ext uri="{FF2B5EF4-FFF2-40B4-BE49-F238E27FC236}">
                <a16:creationId xmlns:a16="http://schemas.microsoft.com/office/drawing/2014/main" id="{E30BFEEB-2EFF-45FE-8B84-087F6F74942E}"/>
              </a:ext>
            </a:extLst>
          </p:cNvPr>
          <p:cNvGrpSpPr/>
          <p:nvPr userDrawn="1"/>
        </p:nvGrpSpPr>
        <p:grpSpPr>
          <a:xfrm>
            <a:off x="9264457" y="5154793"/>
            <a:ext cx="336664" cy="336745"/>
            <a:chOff x="9342265" y="2571740"/>
            <a:chExt cx="336664" cy="336745"/>
          </a:xfrm>
        </p:grpSpPr>
        <p:sp>
          <p:nvSpPr>
            <p:cNvPr id="10" name="Graphic 38">
              <a:extLst>
                <a:ext uri="{FF2B5EF4-FFF2-40B4-BE49-F238E27FC236}">
                  <a16:creationId xmlns:a16="http://schemas.microsoft.com/office/drawing/2014/main" id="{900C714E-C388-4669-9C21-D472E8426D93}"/>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06212A49-D955-4ECB-BB9B-23F239284D0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2" name="Graphic 38">
            <a:extLst>
              <a:ext uri="{FF2B5EF4-FFF2-40B4-BE49-F238E27FC236}">
                <a16:creationId xmlns:a16="http://schemas.microsoft.com/office/drawing/2014/main" id="{3FFB466D-4636-4CAD-9AD0-94433C7B7DA5}"/>
              </a:ext>
            </a:extLst>
          </p:cNvPr>
          <p:cNvGrpSpPr/>
          <p:nvPr userDrawn="1"/>
        </p:nvGrpSpPr>
        <p:grpSpPr>
          <a:xfrm>
            <a:off x="6093054" y="6145994"/>
            <a:ext cx="526233" cy="534913"/>
            <a:chOff x="3867783" y="1582991"/>
            <a:chExt cx="526233" cy="534913"/>
          </a:xfrm>
          <a:solidFill>
            <a:schemeClr val="accent4"/>
          </a:solidFill>
        </p:grpSpPr>
        <p:sp>
          <p:nvSpPr>
            <p:cNvPr id="13" name="Graphic 38">
              <a:extLst>
                <a:ext uri="{FF2B5EF4-FFF2-40B4-BE49-F238E27FC236}">
                  <a16:creationId xmlns:a16="http://schemas.microsoft.com/office/drawing/2014/main" id="{678DF282-5D19-410C-BA71-77A5952CDB20}"/>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9AB92219-360D-42CB-B6F8-37A88E08045B}"/>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570BA6DE-2DFE-4FFB-90F3-3D8752A6008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75DF3507-9827-4A91-9005-1F9681AF4D0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E613CAC4-8979-4BD6-83BE-EED3C69631C5}"/>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BBDA3B12-981C-415C-82BB-97B9169E435C}"/>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CF74E7AA-97A7-4547-A742-7C90AA548EA9}"/>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71A5429A-AEDB-4BDF-B3F0-6FA6F702E36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68F9CD5F-A910-4E1E-A349-DD9F59EDE1A4}"/>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2" name="Graphic 38">
            <a:extLst>
              <a:ext uri="{FF2B5EF4-FFF2-40B4-BE49-F238E27FC236}">
                <a16:creationId xmlns:a16="http://schemas.microsoft.com/office/drawing/2014/main" id="{250630EE-98CF-4545-8092-617A0C52858F}"/>
              </a:ext>
            </a:extLst>
          </p:cNvPr>
          <p:cNvGrpSpPr/>
          <p:nvPr userDrawn="1"/>
        </p:nvGrpSpPr>
        <p:grpSpPr>
          <a:xfrm>
            <a:off x="669946" y="452705"/>
            <a:ext cx="1407277" cy="780637"/>
            <a:chOff x="6495821" y="1090764"/>
            <a:chExt cx="1407277" cy="780637"/>
          </a:xfrm>
        </p:grpSpPr>
        <p:sp>
          <p:nvSpPr>
            <p:cNvPr id="23" name="Graphic 38">
              <a:extLst>
                <a:ext uri="{FF2B5EF4-FFF2-40B4-BE49-F238E27FC236}">
                  <a16:creationId xmlns:a16="http://schemas.microsoft.com/office/drawing/2014/main" id="{9B6EE147-85C4-4765-B1D4-DA499C502EB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EF080E65-E106-4488-83B6-41DD021E981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773F9FE3-5F3B-4DDA-8161-0744D58EC919}"/>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E532DEE5-6833-42E0-9C90-2E09F49BA94C}"/>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4D81CE71-BF6F-455B-9B07-50286A5476C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8" name="Graphic 38">
            <a:extLst>
              <a:ext uri="{FF2B5EF4-FFF2-40B4-BE49-F238E27FC236}">
                <a16:creationId xmlns:a16="http://schemas.microsoft.com/office/drawing/2014/main" id="{DC17F91E-2237-4790-BAE1-1A48B39A563D}"/>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DB7316C6-38A8-4036-ABDA-6DDD1395F8D0}"/>
              </a:ext>
            </a:extLst>
          </p:cNvPr>
          <p:cNvGrpSpPr/>
          <p:nvPr userDrawn="1"/>
        </p:nvGrpSpPr>
        <p:grpSpPr>
          <a:xfrm>
            <a:off x="11108770" y="5776984"/>
            <a:ext cx="641221" cy="534951"/>
            <a:chOff x="2853315" y="2121546"/>
            <a:chExt cx="641221" cy="534951"/>
          </a:xfrm>
          <a:solidFill>
            <a:schemeClr val="accent3"/>
          </a:solidFill>
        </p:grpSpPr>
        <p:sp>
          <p:nvSpPr>
            <p:cNvPr id="30" name="Graphic 38">
              <a:extLst>
                <a:ext uri="{FF2B5EF4-FFF2-40B4-BE49-F238E27FC236}">
                  <a16:creationId xmlns:a16="http://schemas.microsoft.com/office/drawing/2014/main" id="{83BBFC76-D854-476D-A3C4-BF1A356CF41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3E433AC7-6754-452F-BA6D-C5F452CF543E}"/>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FAE87F9D-963E-49FA-BFB7-8BAA269C9C5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AC9BE383-25D1-4F40-A7D7-A595DA1257C4}"/>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C7C75F30-9304-4E23-8034-2C098631DBA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2E89AE7A-0AED-4477-9369-6B4A1D378A95}"/>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5FF463B9-107C-46D7-8878-84E533A5668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D52A5671-D165-4DAA-9C01-36D857846CE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FA852F8F-5E9E-47A4-94D1-0674CA0E9F3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184BB068-0A14-44BC-9EC0-272649542776}"/>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FE2ADCA0-64D7-410C-BEE4-92D847331C8D}"/>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219C2C12-D1EA-4F91-A6EA-0E02989A9111}"/>
              </a:ext>
            </a:extLst>
          </p:cNvPr>
          <p:cNvGrpSpPr/>
          <p:nvPr userDrawn="1"/>
        </p:nvGrpSpPr>
        <p:grpSpPr>
          <a:xfrm>
            <a:off x="576022" y="2208040"/>
            <a:ext cx="336664" cy="336745"/>
            <a:chOff x="9342265" y="2571740"/>
            <a:chExt cx="336664" cy="336745"/>
          </a:xfrm>
        </p:grpSpPr>
        <p:sp>
          <p:nvSpPr>
            <p:cNvPr id="42" name="Graphic 38">
              <a:extLst>
                <a:ext uri="{FF2B5EF4-FFF2-40B4-BE49-F238E27FC236}">
                  <a16:creationId xmlns:a16="http://schemas.microsoft.com/office/drawing/2014/main" id="{0D29B3C4-CE01-4C90-A42C-1BD58F7EB75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1A778C91-5D18-470E-93EB-60B2DFF5A006}"/>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68608FC1-944B-4587-860C-B8688D567E69}"/>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2995670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89D13BD6-D5EA-4285-B861-E50465DFED68}"/>
              </a:ext>
            </a:extLst>
          </p:cNvPr>
          <p:cNvSpPr/>
          <p:nvPr userDrawn="1"/>
        </p:nvSpPr>
        <p:spPr>
          <a:xfrm>
            <a:off x="7471955" y="313509"/>
            <a:ext cx="4463142" cy="6544491"/>
          </a:xfrm>
          <a:prstGeom prst="round2SameRect">
            <a:avLst>
              <a:gd name="adj1" fmla="val 6046"/>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 name="Picture Placeholder 4">
            <a:extLst>
              <a:ext uri="{FF2B5EF4-FFF2-40B4-BE49-F238E27FC236}">
                <a16:creationId xmlns:a16="http://schemas.microsoft.com/office/drawing/2014/main" id="{6E7A061B-5696-4EE2-89C2-65805B41CE38}"/>
              </a:ext>
            </a:extLst>
          </p:cNvPr>
          <p:cNvSpPr>
            <a:spLocks noGrp="1"/>
          </p:cNvSpPr>
          <p:nvPr>
            <p:ph type="pic" sz="quarter" idx="19"/>
          </p:nvPr>
        </p:nvSpPr>
        <p:spPr>
          <a:xfrm>
            <a:off x="4880550" y="927463"/>
            <a:ext cx="2430900" cy="5930537"/>
          </a:xfrm>
          <a:prstGeom prst="round2SameRect">
            <a:avLst>
              <a:gd name="adj1" fmla="val 9144"/>
              <a:gd name="adj2" fmla="val 0"/>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 name="Picture Placeholder 4">
            <a:extLst>
              <a:ext uri="{FF2B5EF4-FFF2-40B4-BE49-F238E27FC236}">
                <a16:creationId xmlns:a16="http://schemas.microsoft.com/office/drawing/2014/main" id="{40E91327-2BC8-481D-9F8D-A5944AD84295}"/>
              </a:ext>
            </a:extLst>
          </p:cNvPr>
          <p:cNvSpPr>
            <a:spLocks noGrp="1"/>
          </p:cNvSpPr>
          <p:nvPr>
            <p:ph type="pic" sz="quarter" idx="20"/>
          </p:nvPr>
        </p:nvSpPr>
        <p:spPr>
          <a:xfrm>
            <a:off x="2289145" y="1854926"/>
            <a:ext cx="2430900" cy="5003074"/>
          </a:xfrm>
          <a:prstGeom prst="round2SameRect">
            <a:avLst>
              <a:gd name="adj1" fmla="val 9144"/>
              <a:gd name="adj2" fmla="val 0"/>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Picture Placeholder 4">
            <a:extLst>
              <a:ext uri="{FF2B5EF4-FFF2-40B4-BE49-F238E27FC236}">
                <a16:creationId xmlns:a16="http://schemas.microsoft.com/office/drawing/2014/main" id="{6DB35992-BFD7-4B5F-B29B-72FC26DA35D3}"/>
              </a:ext>
            </a:extLst>
          </p:cNvPr>
          <p:cNvSpPr>
            <a:spLocks noGrp="1"/>
          </p:cNvSpPr>
          <p:nvPr>
            <p:ph type="pic" sz="quarter" idx="21"/>
          </p:nvPr>
        </p:nvSpPr>
        <p:spPr>
          <a:xfrm>
            <a:off x="256903" y="2978330"/>
            <a:ext cx="1871737" cy="3879669"/>
          </a:xfrm>
          <a:prstGeom prst="round2SameRect">
            <a:avLst>
              <a:gd name="adj1" fmla="val 9144"/>
              <a:gd name="adj2" fmla="val 0"/>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 name="Picture Placeholder 4">
            <a:extLst>
              <a:ext uri="{FF2B5EF4-FFF2-40B4-BE49-F238E27FC236}">
                <a16:creationId xmlns:a16="http://schemas.microsoft.com/office/drawing/2014/main" id="{6D70DAE8-A65D-4131-A210-73539ADAFD1C}"/>
              </a:ext>
            </a:extLst>
          </p:cNvPr>
          <p:cNvSpPr>
            <a:spLocks noGrp="1"/>
          </p:cNvSpPr>
          <p:nvPr>
            <p:ph type="pic" sz="quarter" idx="18"/>
          </p:nvPr>
        </p:nvSpPr>
        <p:spPr>
          <a:xfrm>
            <a:off x="7867590" y="638988"/>
            <a:ext cx="3671871"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7" name="Picture Placeholder 4">
            <a:extLst>
              <a:ext uri="{FF2B5EF4-FFF2-40B4-BE49-F238E27FC236}">
                <a16:creationId xmlns:a16="http://schemas.microsoft.com/office/drawing/2014/main" id="{4BF23C13-F15D-4236-9791-8EE2408A68AF}"/>
              </a:ext>
            </a:extLst>
          </p:cNvPr>
          <p:cNvSpPr>
            <a:spLocks noGrp="1"/>
          </p:cNvSpPr>
          <p:nvPr>
            <p:ph type="pic" sz="quarter" idx="22"/>
          </p:nvPr>
        </p:nvSpPr>
        <p:spPr>
          <a:xfrm>
            <a:off x="7867590" y="3030581"/>
            <a:ext cx="3671871"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8" name="Graphic 38">
            <a:extLst>
              <a:ext uri="{FF2B5EF4-FFF2-40B4-BE49-F238E27FC236}">
                <a16:creationId xmlns:a16="http://schemas.microsoft.com/office/drawing/2014/main" id="{CE7C1DBF-FCAE-4A7F-9A17-3C55956C0C05}"/>
              </a:ext>
            </a:extLst>
          </p:cNvPr>
          <p:cNvGrpSpPr/>
          <p:nvPr userDrawn="1"/>
        </p:nvGrpSpPr>
        <p:grpSpPr>
          <a:xfrm flipH="1">
            <a:off x="7604473" y="5821655"/>
            <a:ext cx="526233" cy="534913"/>
            <a:chOff x="3867783" y="1582991"/>
            <a:chExt cx="526233" cy="534913"/>
          </a:xfrm>
          <a:solidFill>
            <a:schemeClr val="accent4"/>
          </a:solidFill>
        </p:grpSpPr>
        <p:sp>
          <p:nvSpPr>
            <p:cNvPr id="9" name="Graphic 38">
              <a:extLst>
                <a:ext uri="{FF2B5EF4-FFF2-40B4-BE49-F238E27FC236}">
                  <a16:creationId xmlns:a16="http://schemas.microsoft.com/office/drawing/2014/main" id="{0FF8DB41-1524-45AA-BC76-8F7F29C25CD7}"/>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68D2E9F9-779E-4B66-BDE7-FC439472A27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ACB5821C-F13F-48E2-B2D9-6699F5EEA77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0D42ED5D-CDD7-43A1-BFF8-CFB5564C330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17A651E4-C12C-41AA-B21A-7B4D5A2D32F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B03E0C4B-B62C-472F-947B-439C453997A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86C123BA-40AC-4614-B37F-03F51E5BF6F6}"/>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4FA42251-32AF-424A-822B-3CBB4C1AC97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E61616CC-AE85-463C-AD86-AAFEB59388C0}"/>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8" name="Graphic 38">
            <a:extLst>
              <a:ext uri="{FF2B5EF4-FFF2-40B4-BE49-F238E27FC236}">
                <a16:creationId xmlns:a16="http://schemas.microsoft.com/office/drawing/2014/main" id="{00ADF62C-B053-4849-8882-A51500C8E50F}"/>
              </a:ext>
            </a:extLst>
          </p:cNvPr>
          <p:cNvGrpSpPr/>
          <p:nvPr userDrawn="1"/>
        </p:nvGrpSpPr>
        <p:grpSpPr>
          <a:xfrm flipH="1">
            <a:off x="1762027" y="1005337"/>
            <a:ext cx="1407277" cy="780637"/>
            <a:chOff x="6495821" y="1090764"/>
            <a:chExt cx="1407277" cy="780637"/>
          </a:xfrm>
        </p:grpSpPr>
        <p:sp>
          <p:nvSpPr>
            <p:cNvPr id="19" name="Graphic 38">
              <a:extLst>
                <a:ext uri="{FF2B5EF4-FFF2-40B4-BE49-F238E27FC236}">
                  <a16:creationId xmlns:a16="http://schemas.microsoft.com/office/drawing/2014/main" id="{6763EDA6-2985-4135-A69F-6F0D82F6A543}"/>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3B6BB34F-29DE-4312-804B-F6AEB5061AF8}"/>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623BC3FC-4690-4D57-AD2B-68A74A4670C3}"/>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71325F6E-BDD9-4350-952E-3752E1BEA0B4}"/>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81E3705C-C31A-4093-BECC-F3219036139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4" name="Graphic 38">
            <a:extLst>
              <a:ext uri="{FF2B5EF4-FFF2-40B4-BE49-F238E27FC236}">
                <a16:creationId xmlns:a16="http://schemas.microsoft.com/office/drawing/2014/main" id="{D9233F84-9A17-49CE-B30A-F180707D44A3}"/>
              </a:ext>
            </a:extLst>
          </p:cNvPr>
          <p:cNvSpPr/>
          <p:nvPr userDrawn="1"/>
        </p:nvSpPr>
        <p:spPr>
          <a:xfrm flipH="1">
            <a:off x="4720045" y="372570"/>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5" name="Graphic 38">
            <a:extLst>
              <a:ext uri="{FF2B5EF4-FFF2-40B4-BE49-F238E27FC236}">
                <a16:creationId xmlns:a16="http://schemas.microsoft.com/office/drawing/2014/main" id="{B705C1D9-66CA-40F9-857A-257A45106FC9}"/>
              </a:ext>
            </a:extLst>
          </p:cNvPr>
          <p:cNvGrpSpPr/>
          <p:nvPr userDrawn="1"/>
        </p:nvGrpSpPr>
        <p:grpSpPr>
          <a:xfrm flipH="1">
            <a:off x="11555318" y="3783248"/>
            <a:ext cx="641221" cy="534951"/>
            <a:chOff x="2853315" y="2121546"/>
            <a:chExt cx="641221" cy="534951"/>
          </a:xfrm>
          <a:solidFill>
            <a:schemeClr val="accent3"/>
          </a:solidFill>
        </p:grpSpPr>
        <p:sp>
          <p:nvSpPr>
            <p:cNvPr id="26" name="Graphic 38">
              <a:extLst>
                <a:ext uri="{FF2B5EF4-FFF2-40B4-BE49-F238E27FC236}">
                  <a16:creationId xmlns:a16="http://schemas.microsoft.com/office/drawing/2014/main" id="{E8631137-35F1-4955-B53D-AA7B3A68799B}"/>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1D26E31B-C2AF-4C35-8EC3-0599EE9A16DB}"/>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038A80E7-C831-4B0C-9C70-6F8379095A93}"/>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2C1C6316-9A48-487D-AD70-4D397F1A3EB1}"/>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D4445F63-22B4-4BC1-A8D7-F324393378B9}"/>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8D0CDA22-CEB8-42D4-A8B2-FD6C50FB1E41}"/>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8BCE489D-C5D1-40DF-89C8-FABB0C53C964}"/>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0AC83A99-8709-432F-96B4-EBFF58D22320}"/>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533501A9-98EF-445F-8A8D-8BE6A02F3DF3}"/>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5" name="Graphic 38">
            <a:extLst>
              <a:ext uri="{FF2B5EF4-FFF2-40B4-BE49-F238E27FC236}">
                <a16:creationId xmlns:a16="http://schemas.microsoft.com/office/drawing/2014/main" id="{2F67EBC1-D539-4127-8EC6-67564E5D1C36}"/>
              </a:ext>
            </a:extLst>
          </p:cNvPr>
          <p:cNvSpPr/>
          <p:nvPr userDrawn="1"/>
        </p:nvSpPr>
        <p:spPr>
          <a:xfrm flipH="1">
            <a:off x="5933904" y="271061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CD80AF12-BF79-4D12-8C4F-F90A90C09A1D}"/>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7" name="Graphic 38">
            <a:extLst>
              <a:ext uri="{FF2B5EF4-FFF2-40B4-BE49-F238E27FC236}">
                <a16:creationId xmlns:a16="http://schemas.microsoft.com/office/drawing/2014/main" id="{0251139E-2C4C-4E7C-B731-9494099A8FEE}"/>
              </a:ext>
            </a:extLst>
          </p:cNvPr>
          <p:cNvGrpSpPr/>
          <p:nvPr userDrawn="1"/>
        </p:nvGrpSpPr>
        <p:grpSpPr>
          <a:xfrm flipH="1">
            <a:off x="11696887" y="638988"/>
            <a:ext cx="336664" cy="336745"/>
            <a:chOff x="9342265" y="2571740"/>
            <a:chExt cx="336664" cy="336745"/>
          </a:xfrm>
        </p:grpSpPr>
        <p:sp>
          <p:nvSpPr>
            <p:cNvPr id="38" name="Graphic 38">
              <a:extLst>
                <a:ext uri="{FF2B5EF4-FFF2-40B4-BE49-F238E27FC236}">
                  <a16:creationId xmlns:a16="http://schemas.microsoft.com/office/drawing/2014/main" id="{4AA2B034-4F46-4324-BBDF-E0A5C80D9D7D}"/>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521F67A0-F314-4FEE-8D25-264B10653FE8}"/>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0" name="Graphic 38">
            <a:extLst>
              <a:ext uri="{FF2B5EF4-FFF2-40B4-BE49-F238E27FC236}">
                <a16:creationId xmlns:a16="http://schemas.microsoft.com/office/drawing/2014/main" id="{D4E11F65-0F4F-497C-85F2-1B712C5D850B}"/>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DA8F86E5-BE22-4A83-9DC0-191C89D0E4E3}"/>
              </a:ext>
            </a:extLst>
          </p:cNvPr>
          <p:cNvGrpSpPr/>
          <p:nvPr userDrawn="1"/>
        </p:nvGrpSpPr>
        <p:grpSpPr>
          <a:xfrm flipH="1">
            <a:off x="256903" y="2300329"/>
            <a:ext cx="526233" cy="534913"/>
            <a:chOff x="3867783" y="1582991"/>
            <a:chExt cx="526233" cy="534913"/>
          </a:xfrm>
          <a:solidFill>
            <a:schemeClr val="accent4"/>
          </a:solidFill>
        </p:grpSpPr>
        <p:sp>
          <p:nvSpPr>
            <p:cNvPr id="42" name="Graphic 38">
              <a:extLst>
                <a:ext uri="{FF2B5EF4-FFF2-40B4-BE49-F238E27FC236}">
                  <a16:creationId xmlns:a16="http://schemas.microsoft.com/office/drawing/2014/main" id="{D6B90D08-F07E-41BE-ABAC-53742850EC6A}"/>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FBAD6F6E-4466-4B9E-974C-AECDE598B172}"/>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541CED9A-9BAF-49B0-8857-B2BF28693AF7}"/>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9E004ED9-9047-48D4-95A6-3270B14E7648}"/>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95808E96-DD95-49C8-8F8E-99E717D694D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E62AD2E9-3F2C-4AEC-9B28-4D9639F9B352}"/>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AF664EB2-13FF-4841-A3A3-AA157A9EA0A4}"/>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658DDE70-6238-4923-8F38-E45911F887A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DBC56871-D5EA-4712-A597-2E2C77D1FBFC}"/>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35862728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19466F26-8FEB-457A-8E7C-0858695E53C8}"/>
              </a:ext>
            </a:extLst>
          </p:cNvPr>
          <p:cNvSpPr>
            <a:spLocks noGrp="1"/>
          </p:cNvSpPr>
          <p:nvPr>
            <p:ph type="pic" sz="quarter" idx="18"/>
          </p:nvPr>
        </p:nvSpPr>
        <p:spPr>
          <a:xfrm>
            <a:off x="202656" y="4297679"/>
            <a:ext cx="2141849"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5" name="Group 4">
            <a:extLst>
              <a:ext uri="{FF2B5EF4-FFF2-40B4-BE49-F238E27FC236}">
                <a16:creationId xmlns:a16="http://schemas.microsoft.com/office/drawing/2014/main" id="{476F503F-55AB-4D10-90BF-3FC12D308400}"/>
              </a:ext>
            </a:extLst>
          </p:cNvPr>
          <p:cNvGrpSpPr/>
          <p:nvPr userDrawn="1"/>
        </p:nvGrpSpPr>
        <p:grpSpPr>
          <a:xfrm>
            <a:off x="2597513" y="4297680"/>
            <a:ext cx="2141849" cy="2141849"/>
            <a:chOff x="618762" y="3545114"/>
            <a:chExt cx="2921000" cy="2921000"/>
          </a:xfrm>
        </p:grpSpPr>
        <p:sp>
          <p:nvSpPr>
            <p:cNvPr id="3" name="Freeform: Shape 2">
              <a:extLst>
                <a:ext uri="{FF2B5EF4-FFF2-40B4-BE49-F238E27FC236}">
                  <a16:creationId xmlns:a16="http://schemas.microsoft.com/office/drawing/2014/main" id="{91D6747D-FE04-4CDE-9A7D-5FA06E9B7C87}"/>
                </a:ext>
              </a:extLst>
            </p:cNvPr>
            <p:cNvSpPr/>
            <p:nvPr userDrawn="1"/>
          </p:nvSpPr>
          <p:spPr>
            <a:xfrm>
              <a:off x="618762" y="3545114"/>
              <a:ext cx="2921000" cy="2921000"/>
            </a:xfrm>
            <a:prstGeom prst="roundRect">
              <a:avLst>
                <a:gd name="adj" fmla="val 6493"/>
              </a:avLst>
            </a:pr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 name="Freeform: Shape 3">
              <a:extLst>
                <a:ext uri="{FF2B5EF4-FFF2-40B4-BE49-F238E27FC236}">
                  <a16:creationId xmlns:a16="http://schemas.microsoft.com/office/drawing/2014/main" id="{32524E8B-2E9D-499E-96FC-13DB092E775B}"/>
                </a:ext>
              </a:extLst>
            </p:cNvPr>
            <p:cNvSpPr/>
            <p:nvPr userDrawn="1"/>
          </p:nvSpPr>
          <p:spPr>
            <a:xfrm>
              <a:off x="790122" y="3674766"/>
              <a:ext cx="2578280" cy="2578280"/>
            </a:xfrm>
            <a:prstGeom prst="roundRect">
              <a:avLst>
                <a:gd name="adj" fmla="val 6027"/>
              </a:avLst>
            </a:pr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sp>
        <p:nvSpPr>
          <p:cNvPr id="10" name="Picture Placeholder 4">
            <a:extLst>
              <a:ext uri="{FF2B5EF4-FFF2-40B4-BE49-F238E27FC236}">
                <a16:creationId xmlns:a16="http://schemas.microsoft.com/office/drawing/2014/main" id="{21FEA115-BB78-4C0D-ABAC-B9FEFE84E7CA}"/>
              </a:ext>
            </a:extLst>
          </p:cNvPr>
          <p:cNvSpPr>
            <a:spLocks noGrp="1"/>
          </p:cNvSpPr>
          <p:nvPr>
            <p:ph type="pic" sz="quarter" idx="19"/>
          </p:nvPr>
        </p:nvSpPr>
        <p:spPr>
          <a:xfrm>
            <a:off x="2597513" y="1894114"/>
            <a:ext cx="2141849"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11" name="Group 10">
            <a:extLst>
              <a:ext uri="{FF2B5EF4-FFF2-40B4-BE49-F238E27FC236}">
                <a16:creationId xmlns:a16="http://schemas.microsoft.com/office/drawing/2014/main" id="{BE443E67-B7D6-4176-B41E-CF7C6B137940}"/>
              </a:ext>
            </a:extLst>
          </p:cNvPr>
          <p:cNvGrpSpPr/>
          <p:nvPr userDrawn="1"/>
        </p:nvGrpSpPr>
        <p:grpSpPr>
          <a:xfrm>
            <a:off x="4992370" y="1894115"/>
            <a:ext cx="2141849" cy="2141849"/>
            <a:chOff x="618762" y="3545114"/>
            <a:chExt cx="2921000" cy="2921000"/>
          </a:xfrm>
        </p:grpSpPr>
        <p:sp>
          <p:nvSpPr>
            <p:cNvPr id="12" name="Freeform: Shape 2">
              <a:extLst>
                <a:ext uri="{FF2B5EF4-FFF2-40B4-BE49-F238E27FC236}">
                  <a16:creationId xmlns:a16="http://schemas.microsoft.com/office/drawing/2014/main" id="{9237811D-B344-45B6-8842-6C2108A2766A}"/>
                </a:ext>
              </a:extLst>
            </p:cNvPr>
            <p:cNvSpPr/>
            <p:nvPr userDrawn="1"/>
          </p:nvSpPr>
          <p:spPr>
            <a:xfrm>
              <a:off x="618762" y="3545114"/>
              <a:ext cx="2921000" cy="2921000"/>
            </a:xfrm>
            <a:prstGeom prst="roundRect">
              <a:avLst>
                <a:gd name="adj" fmla="val 6493"/>
              </a:avLst>
            </a:prstGeom>
            <a:solidFill>
              <a:schemeClr val="accent2"/>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3" name="Freeform: Shape 3">
              <a:extLst>
                <a:ext uri="{FF2B5EF4-FFF2-40B4-BE49-F238E27FC236}">
                  <a16:creationId xmlns:a16="http://schemas.microsoft.com/office/drawing/2014/main" id="{E410A5DE-9FDD-4C96-9043-71B368A67A7E}"/>
                </a:ext>
              </a:extLst>
            </p:cNvPr>
            <p:cNvSpPr/>
            <p:nvPr userDrawn="1"/>
          </p:nvSpPr>
          <p:spPr>
            <a:xfrm>
              <a:off x="790122" y="3674766"/>
              <a:ext cx="2578280" cy="2578280"/>
            </a:xfrm>
            <a:prstGeom prst="roundRect">
              <a:avLst>
                <a:gd name="adj" fmla="val 6027"/>
              </a:avLst>
            </a:pr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sp>
        <p:nvSpPr>
          <p:cNvPr id="14" name="Picture Placeholder 4">
            <a:extLst>
              <a:ext uri="{FF2B5EF4-FFF2-40B4-BE49-F238E27FC236}">
                <a16:creationId xmlns:a16="http://schemas.microsoft.com/office/drawing/2014/main" id="{37517759-C6B4-4385-A7C4-134B835408DC}"/>
              </a:ext>
            </a:extLst>
          </p:cNvPr>
          <p:cNvSpPr>
            <a:spLocks noGrp="1"/>
          </p:cNvSpPr>
          <p:nvPr>
            <p:ph type="pic" sz="quarter" idx="20"/>
          </p:nvPr>
        </p:nvSpPr>
        <p:spPr>
          <a:xfrm>
            <a:off x="4992370" y="4297679"/>
            <a:ext cx="2141849"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15" name="Group 14">
            <a:extLst>
              <a:ext uri="{FF2B5EF4-FFF2-40B4-BE49-F238E27FC236}">
                <a16:creationId xmlns:a16="http://schemas.microsoft.com/office/drawing/2014/main" id="{476B1C1D-7BB3-4A15-9154-7FF77D1198F4}"/>
              </a:ext>
            </a:extLst>
          </p:cNvPr>
          <p:cNvGrpSpPr/>
          <p:nvPr userDrawn="1"/>
        </p:nvGrpSpPr>
        <p:grpSpPr>
          <a:xfrm>
            <a:off x="7387227" y="4297680"/>
            <a:ext cx="2141849" cy="2141849"/>
            <a:chOff x="618762" y="3545114"/>
            <a:chExt cx="2921000" cy="2921000"/>
          </a:xfrm>
        </p:grpSpPr>
        <p:sp>
          <p:nvSpPr>
            <p:cNvPr id="16" name="Freeform: Shape 2">
              <a:extLst>
                <a:ext uri="{FF2B5EF4-FFF2-40B4-BE49-F238E27FC236}">
                  <a16:creationId xmlns:a16="http://schemas.microsoft.com/office/drawing/2014/main" id="{C4C39A9B-0667-448A-9C91-13C7DCB64359}"/>
                </a:ext>
              </a:extLst>
            </p:cNvPr>
            <p:cNvSpPr/>
            <p:nvPr userDrawn="1"/>
          </p:nvSpPr>
          <p:spPr>
            <a:xfrm>
              <a:off x="618762" y="3545114"/>
              <a:ext cx="2921000" cy="2921000"/>
            </a:xfrm>
            <a:prstGeom prst="roundRect">
              <a:avLst>
                <a:gd name="adj" fmla="val 6493"/>
              </a:avLst>
            </a:prstGeom>
            <a:solidFill>
              <a:schemeClr val="accent3"/>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7" name="Freeform: Shape 3">
              <a:extLst>
                <a:ext uri="{FF2B5EF4-FFF2-40B4-BE49-F238E27FC236}">
                  <a16:creationId xmlns:a16="http://schemas.microsoft.com/office/drawing/2014/main" id="{41223B53-3D16-4EE4-A150-F67AC0397474}"/>
                </a:ext>
              </a:extLst>
            </p:cNvPr>
            <p:cNvSpPr/>
            <p:nvPr userDrawn="1"/>
          </p:nvSpPr>
          <p:spPr>
            <a:xfrm>
              <a:off x="790122" y="3674766"/>
              <a:ext cx="2578280" cy="2578280"/>
            </a:xfrm>
            <a:prstGeom prst="roundRect">
              <a:avLst>
                <a:gd name="adj" fmla="val 6027"/>
              </a:avLst>
            </a:pr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sp>
        <p:nvSpPr>
          <p:cNvPr id="18" name="Picture Placeholder 4">
            <a:extLst>
              <a:ext uri="{FF2B5EF4-FFF2-40B4-BE49-F238E27FC236}">
                <a16:creationId xmlns:a16="http://schemas.microsoft.com/office/drawing/2014/main" id="{CE153955-F081-4ABB-BB2A-4F90B552A7DB}"/>
              </a:ext>
            </a:extLst>
          </p:cNvPr>
          <p:cNvSpPr>
            <a:spLocks noGrp="1"/>
          </p:cNvSpPr>
          <p:nvPr>
            <p:ph type="pic" sz="quarter" idx="21"/>
          </p:nvPr>
        </p:nvSpPr>
        <p:spPr>
          <a:xfrm>
            <a:off x="7387227" y="1894114"/>
            <a:ext cx="2141849"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19" name="Group 18">
            <a:extLst>
              <a:ext uri="{FF2B5EF4-FFF2-40B4-BE49-F238E27FC236}">
                <a16:creationId xmlns:a16="http://schemas.microsoft.com/office/drawing/2014/main" id="{B12453C4-E6DF-471B-B2B8-D908B27115EC}"/>
              </a:ext>
            </a:extLst>
          </p:cNvPr>
          <p:cNvGrpSpPr/>
          <p:nvPr userDrawn="1"/>
        </p:nvGrpSpPr>
        <p:grpSpPr>
          <a:xfrm>
            <a:off x="9782084" y="1894115"/>
            <a:ext cx="2141849" cy="2141849"/>
            <a:chOff x="618762" y="3545114"/>
            <a:chExt cx="2921000" cy="2921000"/>
          </a:xfrm>
        </p:grpSpPr>
        <p:sp>
          <p:nvSpPr>
            <p:cNvPr id="20" name="Freeform: Shape 2">
              <a:extLst>
                <a:ext uri="{FF2B5EF4-FFF2-40B4-BE49-F238E27FC236}">
                  <a16:creationId xmlns:a16="http://schemas.microsoft.com/office/drawing/2014/main" id="{D9032E7D-04F0-4F20-94AD-B32AED8AD2ED}"/>
                </a:ext>
              </a:extLst>
            </p:cNvPr>
            <p:cNvSpPr/>
            <p:nvPr userDrawn="1"/>
          </p:nvSpPr>
          <p:spPr>
            <a:xfrm>
              <a:off x="618762" y="3545114"/>
              <a:ext cx="2921000" cy="2921000"/>
            </a:xfrm>
            <a:prstGeom prst="roundRect">
              <a:avLst>
                <a:gd name="adj" fmla="val 6493"/>
              </a:avLst>
            </a:prstGeom>
            <a:solidFill>
              <a:schemeClr val="accent4"/>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1" name="Freeform: Shape 3">
              <a:extLst>
                <a:ext uri="{FF2B5EF4-FFF2-40B4-BE49-F238E27FC236}">
                  <a16:creationId xmlns:a16="http://schemas.microsoft.com/office/drawing/2014/main" id="{48C9E4AE-2E84-4BA4-932A-380A56F7709C}"/>
                </a:ext>
              </a:extLst>
            </p:cNvPr>
            <p:cNvSpPr/>
            <p:nvPr userDrawn="1"/>
          </p:nvSpPr>
          <p:spPr>
            <a:xfrm>
              <a:off x="790122" y="3674766"/>
              <a:ext cx="2578280" cy="2578280"/>
            </a:xfrm>
            <a:prstGeom prst="roundRect">
              <a:avLst>
                <a:gd name="adj" fmla="val 6027"/>
              </a:avLst>
            </a:pr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grpSp>
        <p:nvGrpSpPr>
          <p:cNvPr id="22" name="Graphic 38">
            <a:extLst>
              <a:ext uri="{FF2B5EF4-FFF2-40B4-BE49-F238E27FC236}">
                <a16:creationId xmlns:a16="http://schemas.microsoft.com/office/drawing/2014/main" id="{68B456A9-525B-4ACF-A722-B7FE99E1E417}"/>
              </a:ext>
            </a:extLst>
          </p:cNvPr>
          <p:cNvGrpSpPr/>
          <p:nvPr userDrawn="1"/>
        </p:nvGrpSpPr>
        <p:grpSpPr>
          <a:xfrm>
            <a:off x="9692061" y="4890654"/>
            <a:ext cx="336664" cy="336745"/>
            <a:chOff x="9342265" y="2571740"/>
            <a:chExt cx="336664" cy="336745"/>
          </a:xfrm>
        </p:grpSpPr>
        <p:sp>
          <p:nvSpPr>
            <p:cNvPr id="23" name="Graphic 38">
              <a:extLst>
                <a:ext uri="{FF2B5EF4-FFF2-40B4-BE49-F238E27FC236}">
                  <a16:creationId xmlns:a16="http://schemas.microsoft.com/office/drawing/2014/main" id="{6554C7B5-73C6-4055-B440-871D5BBEE745}"/>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62FE8A83-084C-468C-B58D-D7AF599E02B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25" name="Graphic 38">
            <a:extLst>
              <a:ext uri="{FF2B5EF4-FFF2-40B4-BE49-F238E27FC236}">
                <a16:creationId xmlns:a16="http://schemas.microsoft.com/office/drawing/2014/main" id="{FB50DCE8-BFFE-4524-A8F3-6D73D257C681}"/>
              </a:ext>
            </a:extLst>
          </p:cNvPr>
          <p:cNvGrpSpPr/>
          <p:nvPr userDrawn="1"/>
        </p:nvGrpSpPr>
        <p:grpSpPr>
          <a:xfrm>
            <a:off x="7375924" y="6250190"/>
            <a:ext cx="526233" cy="534913"/>
            <a:chOff x="3867783" y="1582991"/>
            <a:chExt cx="526233" cy="534913"/>
          </a:xfrm>
          <a:solidFill>
            <a:schemeClr val="accent4"/>
          </a:solidFill>
        </p:grpSpPr>
        <p:sp>
          <p:nvSpPr>
            <p:cNvPr id="26" name="Graphic 38">
              <a:extLst>
                <a:ext uri="{FF2B5EF4-FFF2-40B4-BE49-F238E27FC236}">
                  <a16:creationId xmlns:a16="http://schemas.microsoft.com/office/drawing/2014/main" id="{0AA3F57F-9B8B-4E52-92D1-C7B4057C992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55C4B0C6-431D-44DB-9BBA-3832B85C005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B7A19F40-5AEC-42F0-9146-F01C28C3AAF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4C79ABBA-C60A-4491-B52C-979ACE7F46FC}"/>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9607822E-F9F6-48FA-8402-932B66FF51C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DC12383F-5948-4FA2-B330-814ED524DC44}"/>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AE69FB60-E848-47B7-866A-E389CCC7CDB7}"/>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97A8311C-1344-4428-877B-A0C950A79A7C}"/>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5E5ADC22-51E2-4CCA-9CDA-CACAE9F180DE}"/>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35" name="Graphic 38">
            <a:extLst>
              <a:ext uri="{FF2B5EF4-FFF2-40B4-BE49-F238E27FC236}">
                <a16:creationId xmlns:a16="http://schemas.microsoft.com/office/drawing/2014/main" id="{DDB2AF0B-FFE8-44D8-8823-210ED0EFDFE5}"/>
              </a:ext>
            </a:extLst>
          </p:cNvPr>
          <p:cNvGrpSpPr/>
          <p:nvPr userDrawn="1"/>
        </p:nvGrpSpPr>
        <p:grpSpPr>
          <a:xfrm>
            <a:off x="436399" y="418472"/>
            <a:ext cx="1407277" cy="780637"/>
            <a:chOff x="6495821" y="1090764"/>
            <a:chExt cx="1407277" cy="780637"/>
          </a:xfrm>
        </p:grpSpPr>
        <p:sp>
          <p:nvSpPr>
            <p:cNvPr id="36" name="Graphic 38">
              <a:extLst>
                <a:ext uri="{FF2B5EF4-FFF2-40B4-BE49-F238E27FC236}">
                  <a16:creationId xmlns:a16="http://schemas.microsoft.com/office/drawing/2014/main" id="{721988DE-39A7-43FE-B0C0-2A745ADB476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694855CA-3BB4-4645-A802-CCA3073DA6D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131A042F-2C68-4298-8588-598BD90C2344}"/>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6B01F462-AB1C-450B-A288-41D1A680CABC}"/>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7CD76CB0-1341-49EB-85C1-71FCBCBA8310}"/>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41" name="Graphic 38">
            <a:extLst>
              <a:ext uri="{FF2B5EF4-FFF2-40B4-BE49-F238E27FC236}">
                <a16:creationId xmlns:a16="http://schemas.microsoft.com/office/drawing/2014/main" id="{FB965A05-9E5C-4D7C-80CA-4099FACDDDD8}"/>
              </a:ext>
            </a:extLst>
          </p:cNvPr>
          <p:cNvSpPr/>
          <p:nvPr userDrawn="1"/>
        </p:nvSpPr>
        <p:spPr>
          <a:xfrm>
            <a:off x="10538239" y="312704"/>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42" name="Graphic 38">
            <a:extLst>
              <a:ext uri="{FF2B5EF4-FFF2-40B4-BE49-F238E27FC236}">
                <a16:creationId xmlns:a16="http://schemas.microsoft.com/office/drawing/2014/main" id="{8BB7DC72-0B85-4E17-A68F-5B4D545792CA}"/>
              </a:ext>
            </a:extLst>
          </p:cNvPr>
          <p:cNvGrpSpPr/>
          <p:nvPr userDrawn="1"/>
        </p:nvGrpSpPr>
        <p:grpSpPr>
          <a:xfrm>
            <a:off x="11415522" y="1665940"/>
            <a:ext cx="641221" cy="534951"/>
            <a:chOff x="2853315" y="2121546"/>
            <a:chExt cx="641221" cy="534951"/>
          </a:xfrm>
          <a:solidFill>
            <a:schemeClr val="accent3"/>
          </a:solidFill>
        </p:grpSpPr>
        <p:sp>
          <p:nvSpPr>
            <p:cNvPr id="43" name="Graphic 38">
              <a:extLst>
                <a:ext uri="{FF2B5EF4-FFF2-40B4-BE49-F238E27FC236}">
                  <a16:creationId xmlns:a16="http://schemas.microsoft.com/office/drawing/2014/main" id="{03C744F1-206B-43AE-AFAF-0F5994C567BF}"/>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FB690F8A-4ACB-4EF5-856D-99166F5FE51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128E4957-128F-4A73-AC8C-AEC89AC9331B}"/>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63CCEA92-9804-4C9F-8A28-ACD91220529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4C34E23B-BAAD-4CAD-A16E-9ABD0C68D27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6D4115C9-9E22-4B6C-9FCE-686A2F3132C0}"/>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953A3394-86CB-47B5-AE84-C9F9F1946D37}"/>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B2BDA41A-8B58-4AA7-A110-997E19264E91}"/>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6FA1E00A-B716-492B-8142-611CE1F51EE0}"/>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52" name="Graphic 38">
            <a:extLst>
              <a:ext uri="{FF2B5EF4-FFF2-40B4-BE49-F238E27FC236}">
                <a16:creationId xmlns:a16="http://schemas.microsoft.com/office/drawing/2014/main" id="{22816024-B450-47BA-AA2E-7AA368EB31E5}"/>
              </a:ext>
            </a:extLst>
          </p:cNvPr>
          <p:cNvSpPr/>
          <p:nvPr userDrawn="1"/>
        </p:nvSpPr>
        <p:spPr>
          <a:xfrm>
            <a:off x="9311100" y="100999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3522E87A-61F4-49F4-B303-C4061B164301}"/>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54" name="Graphic 38">
            <a:extLst>
              <a:ext uri="{FF2B5EF4-FFF2-40B4-BE49-F238E27FC236}">
                <a16:creationId xmlns:a16="http://schemas.microsoft.com/office/drawing/2014/main" id="{04F31539-47A1-4B5D-BD07-1BA86F792B06}"/>
              </a:ext>
            </a:extLst>
          </p:cNvPr>
          <p:cNvGrpSpPr/>
          <p:nvPr userDrawn="1"/>
        </p:nvGrpSpPr>
        <p:grpSpPr>
          <a:xfrm>
            <a:off x="268067" y="3260627"/>
            <a:ext cx="336664" cy="336745"/>
            <a:chOff x="9342265" y="2571740"/>
            <a:chExt cx="336664" cy="336745"/>
          </a:xfrm>
        </p:grpSpPr>
        <p:sp>
          <p:nvSpPr>
            <p:cNvPr id="55" name="Graphic 38">
              <a:extLst>
                <a:ext uri="{FF2B5EF4-FFF2-40B4-BE49-F238E27FC236}">
                  <a16:creationId xmlns:a16="http://schemas.microsoft.com/office/drawing/2014/main" id="{C1C37E4E-2DB9-4835-88B9-FA87978D3DBB}"/>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D8A0D69D-976A-4AC0-B30B-967040A2B11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7" name="Graphic 38">
            <a:extLst>
              <a:ext uri="{FF2B5EF4-FFF2-40B4-BE49-F238E27FC236}">
                <a16:creationId xmlns:a16="http://schemas.microsoft.com/office/drawing/2014/main" id="{6F10E53C-7B82-42D8-9F6C-E036DA118312}"/>
              </a:ext>
            </a:extLst>
          </p:cNvPr>
          <p:cNvSpPr/>
          <p:nvPr userDrawn="1"/>
        </p:nvSpPr>
        <p:spPr>
          <a:xfrm>
            <a:off x="2447390" y="50926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4528402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4" name="Freeform: Shape 2">
            <a:extLst>
              <a:ext uri="{FF2B5EF4-FFF2-40B4-BE49-F238E27FC236}">
                <a16:creationId xmlns:a16="http://schemas.microsoft.com/office/drawing/2014/main" id="{25BEC5AB-B31D-4A78-BF2C-1A834D8241E1}"/>
              </a:ext>
            </a:extLst>
          </p:cNvPr>
          <p:cNvSpPr/>
          <p:nvPr userDrawn="1"/>
        </p:nvSpPr>
        <p:spPr>
          <a:xfrm>
            <a:off x="535577" y="1750423"/>
            <a:ext cx="3200402" cy="4793610"/>
          </a:xfrm>
          <a:prstGeom prst="roundRect">
            <a:avLst>
              <a:gd name="adj" fmla="val 6493"/>
            </a:avLst>
          </a:prstGeom>
          <a:solidFill>
            <a:schemeClr val="accent2"/>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5" name="Freeform: Shape 3">
            <a:extLst>
              <a:ext uri="{FF2B5EF4-FFF2-40B4-BE49-F238E27FC236}">
                <a16:creationId xmlns:a16="http://schemas.microsoft.com/office/drawing/2014/main" id="{49FB31C9-BC68-4EC7-8ED7-98A066B283A7}"/>
              </a:ext>
            </a:extLst>
          </p:cNvPr>
          <p:cNvSpPr/>
          <p:nvPr userDrawn="1"/>
        </p:nvSpPr>
        <p:spPr>
          <a:xfrm>
            <a:off x="2480789" y="1907177"/>
            <a:ext cx="2822731" cy="2730138"/>
          </a:xfrm>
          <a:prstGeom prst="roundRect">
            <a:avLst>
              <a:gd name="adj" fmla="val 6027"/>
            </a:avLst>
          </a:prstGeom>
          <a:noFill/>
          <a:ln w="38100">
            <a:solidFill>
              <a:schemeClr val="accent4"/>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 name="Picture Placeholder 4">
            <a:extLst>
              <a:ext uri="{FF2B5EF4-FFF2-40B4-BE49-F238E27FC236}">
                <a16:creationId xmlns:a16="http://schemas.microsoft.com/office/drawing/2014/main" id="{B2229017-1EF5-414D-9690-8719DDCDAA7D}"/>
              </a:ext>
            </a:extLst>
          </p:cNvPr>
          <p:cNvSpPr>
            <a:spLocks noGrp="1"/>
          </p:cNvSpPr>
          <p:nvPr userDrawn="1">
            <p:ph type="pic" sz="quarter" idx="19"/>
          </p:nvPr>
        </p:nvSpPr>
        <p:spPr>
          <a:xfrm>
            <a:off x="1029971" y="2152795"/>
            <a:ext cx="4025355"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 name="Freeform: Shape 2">
            <a:extLst>
              <a:ext uri="{FF2B5EF4-FFF2-40B4-BE49-F238E27FC236}">
                <a16:creationId xmlns:a16="http://schemas.microsoft.com/office/drawing/2014/main" id="{8717FD8B-EEEC-4322-B409-859F523CDF71}"/>
              </a:ext>
            </a:extLst>
          </p:cNvPr>
          <p:cNvSpPr/>
          <p:nvPr userDrawn="1"/>
        </p:nvSpPr>
        <p:spPr>
          <a:xfrm>
            <a:off x="6754338" y="1750423"/>
            <a:ext cx="3200402" cy="4793610"/>
          </a:xfrm>
          <a:prstGeom prst="roundRect">
            <a:avLst>
              <a:gd name="adj" fmla="val 6493"/>
            </a:avLst>
          </a:pr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 name="Freeform: Shape 3">
            <a:extLst>
              <a:ext uri="{FF2B5EF4-FFF2-40B4-BE49-F238E27FC236}">
                <a16:creationId xmlns:a16="http://schemas.microsoft.com/office/drawing/2014/main" id="{05998F11-2739-4847-AA48-A5CF3CD243A2}"/>
              </a:ext>
            </a:extLst>
          </p:cNvPr>
          <p:cNvSpPr/>
          <p:nvPr userDrawn="1"/>
        </p:nvSpPr>
        <p:spPr>
          <a:xfrm>
            <a:off x="8699550" y="3526972"/>
            <a:ext cx="2822731" cy="2730138"/>
          </a:xfrm>
          <a:prstGeom prst="roundRect">
            <a:avLst>
              <a:gd name="adj" fmla="val 6027"/>
            </a:avLst>
          </a:prstGeom>
          <a:noFill/>
          <a:ln w="38100">
            <a:solidFill>
              <a:schemeClr val="accent3"/>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8" name="Picture Placeholder 4">
            <a:extLst>
              <a:ext uri="{FF2B5EF4-FFF2-40B4-BE49-F238E27FC236}">
                <a16:creationId xmlns:a16="http://schemas.microsoft.com/office/drawing/2014/main" id="{CCDF5D8C-8984-4004-B88C-DA51389DB0BA}"/>
              </a:ext>
            </a:extLst>
          </p:cNvPr>
          <p:cNvSpPr>
            <a:spLocks noGrp="1"/>
          </p:cNvSpPr>
          <p:nvPr>
            <p:ph type="pic" sz="quarter" idx="20"/>
          </p:nvPr>
        </p:nvSpPr>
        <p:spPr>
          <a:xfrm>
            <a:off x="7248732" y="3772590"/>
            <a:ext cx="4025355"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9" name="Graphic 38">
            <a:extLst>
              <a:ext uri="{FF2B5EF4-FFF2-40B4-BE49-F238E27FC236}">
                <a16:creationId xmlns:a16="http://schemas.microsoft.com/office/drawing/2014/main" id="{7F76F5B0-3B8B-4089-9F10-B1A21396F8A3}"/>
              </a:ext>
            </a:extLst>
          </p:cNvPr>
          <p:cNvGrpSpPr/>
          <p:nvPr userDrawn="1"/>
        </p:nvGrpSpPr>
        <p:grpSpPr>
          <a:xfrm>
            <a:off x="6570762" y="4823970"/>
            <a:ext cx="336664" cy="336745"/>
            <a:chOff x="9342265" y="2571740"/>
            <a:chExt cx="336664" cy="336745"/>
          </a:xfrm>
        </p:grpSpPr>
        <p:sp>
          <p:nvSpPr>
            <p:cNvPr id="10" name="Graphic 38">
              <a:extLst>
                <a:ext uri="{FF2B5EF4-FFF2-40B4-BE49-F238E27FC236}">
                  <a16:creationId xmlns:a16="http://schemas.microsoft.com/office/drawing/2014/main" id="{0BBD0920-5A75-4110-88C9-6961D04C648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592CE477-08B7-4144-ADF5-C0F37B5BEB7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2" name="Graphic 38">
            <a:extLst>
              <a:ext uri="{FF2B5EF4-FFF2-40B4-BE49-F238E27FC236}">
                <a16:creationId xmlns:a16="http://schemas.microsoft.com/office/drawing/2014/main" id="{D032A442-BACD-4F1C-BE62-9D5E52887A54}"/>
              </a:ext>
            </a:extLst>
          </p:cNvPr>
          <p:cNvGrpSpPr/>
          <p:nvPr userDrawn="1"/>
        </p:nvGrpSpPr>
        <p:grpSpPr>
          <a:xfrm>
            <a:off x="3608502" y="5701908"/>
            <a:ext cx="526233" cy="534913"/>
            <a:chOff x="3867783" y="1582991"/>
            <a:chExt cx="526233" cy="534913"/>
          </a:xfrm>
          <a:solidFill>
            <a:schemeClr val="accent4"/>
          </a:solidFill>
        </p:grpSpPr>
        <p:sp>
          <p:nvSpPr>
            <p:cNvPr id="13" name="Graphic 38">
              <a:extLst>
                <a:ext uri="{FF2B5EF4-FFF2-40B4-BE49-F238E27FC236}">
                  <a16:creationId xmlns:a16="http://schemas.microsoft.com/office/drawing/2014/main" id="{70C299A9-FD9C-4569-9C3B-77BD04F9C5F4}"/>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0805341E-A2F9-45A1-B433-82997E5904F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00FB5597-521D-4EBD-982B-8B6DC662260B}"/>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5CA68EDD-B660-4986-B472-0E68C97DF13B}"/>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361B0BFC-28FC-4D27-A21D-50AC75B07810}"/>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D62322B9-3D49-43D3-9B11-691A578B5A9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AF7E0632-F932-41D0-A454-ED25CE72494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7089717F-E87E-4AF4-A792-94B7135754B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46F8D88C-CA3F-4A36-8833-EF09C004DDB4}"/>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2" name="Graphic 38">
            <a:extLst>
              <a:ext uri="{FF2B5EF4-FFF2-40B4-BE49-F238E27FC236}">
                <a16:creationId xmlns:a16="http://schemas.microsoft.com/office/drawing/2014/main" id="{2872AF75-A74A-4B24-8B2A-A782CFB8FCB1}"/>
              </a:ext>
            </a:extLst>
          </p:cNvPr>
          <p:cNvGrpSpPr/>
          <p:nvPr userDrawn="1"/>
        </p:nvGrpSpPr>
        <p:grpSpPr>
          <a:xfrm>
            <a:off x="453301" y="546700"/>
            <a:ext cx="1407277" cy="780637"/>
            <a:chOff x="6495821" y="1090764"/>
            <a:chExt cx="1407277" cy="780637"/>
          </a:xfrm>
        </p:grpSpPr>
        <p:sp>
          <p:nvSpPr>
            <p:cNvPr id="23" name="Graphic 38">
              <a:extLst>
                <a:ext uri="{FF2B5EF4-FFF2-40B4-BE49-F238E27FC236}">
                  <a16:creationId xmlns:a16="http://schemas.microsoft.com/office/drawing/2014/main" id="{19F81CE3-041A-40FB-900B-860F735ADCCB}"/>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0D1E8424-B4BA-45A0-BE46-EDA26C7B203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AEBCAEAE-8DD0-4525-A048-A0975591A799}"/>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355E99A9-375B-491D-86A4-CEB51411819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9C86F6B2-DB08-4B38-AB2E-D47A4A34EEEE}"/>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8" name="Graphic 38">
            <a:extLst>
              <a:ext uri="{FF2B5EF4-FFF2-40B4-BE49-F238E27FC236}">
                <a16:creationId xmlns:a16="http://schemas.microsoft.com/office/drawing/2014/main" id="{D993BFCC-B071-4790-9C81-3B9A0F75C17B}"/>
              </a:ext>
            </a:extLst>
          </p:cNvPr>
          <p:cNvSpPr/>
          <p:nvPr userDrawn="1"/>
        </p:nvSpPr>
        <p:spPr>
          <a:xfrm>
            <a:off x="9961836" y="73719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FA6E9838-79DE-4454-B46C-0CA6211EA0D4}"/>
              </a:ext>
            </a:extLst>
          </p:cNvPr>
          <p:cNvGrpSpPr/>
          <p:nvPr userDrawn="1"/>
        </p:nvGrpSpPr>
        <p:grpSpPr>
          <a:xfrm>
            <a:off x="11522281" y="6236821"/>
            <a:ext cx="641221" cy="534951"/>
            <a:chOff x="2853315" y="2121546"/>
            <a:chExt cx="641221" cy="534951"/>
          </a:xfrm>
          <a:solidFill>
            <a:schemeClr val="accent3"/>
          </a:solidFill>
        </p:grpSpPr>
        <p:sp>
          <p:nvSpPr>
            <p:cNvPr id="30" name="Graphic 38">
              <a:extLst>
                <a:ext uri="{FF2B5EF4-FFF2-40B4-BE49-F238E27FC236}">
                  <a16:creationId xmlns:a16="http://schemas.microsoft.com/office/drawing/2014/main" id="{AD5E7A5D-9E0F-450E-81AB-34176B6CF625}"/>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03CEC10F-0879-41CE-AEDB-72E0D188D73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8575B1B4-3C46-4275-A014-A816F0ECA170}"/>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4FE0703F-2550-44B0-9973-968C58FD8EC6}"/>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6C9BD39B-4352-4A1C-81D7-4A83DBCA9F87}"/>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C66013E0-5388-472A-B060-D67D855210C8}"/>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40A7069B-C086-4587-855A-8E31E27776A4}"/>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A597EF7D-0782-469D-971D-A4DD01C75533}"/>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3150F493-8F96-4CF3-A381-CEF1949B3C76}"/>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1DFFED51-5B15-44D8-911A-A8DFD6EF27F1}"/>
              </a:ext>
            </a:extLst>
          </p:cNvPr>
          <p:cNvSpPr/>
          <p:nvPr userDrawn="1"/>
        </p:nvSpPr>
        <p:spPr>
          <a:xfrm>
            <a:off x="6507521" y="188477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05FF6625-6311-4A08-B57D-CDA255CC191A}"/>
              </a:ext>
            </a:extLst>
          </p:cNvPr>
          <p:cNvSpPr/>
          <p:nvPr userDrawn="1"/>
        </p:nvSpPr>
        <p:spPr>
          <a:xfrm>
            <a:off x="11056910" y="284986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E216897A-84D9-46FE-82AF-7AC5E159BC2B}"/>
              </a:ext>
            </a:extLst>
          </p:cNvPr>
          <p:cNvGrpSpPr/>
          <p:nvPr userDrawn="1"/>
        </p:nvGrpSpPr>
        <p:grpSpPr>
          <a:xfrm>
            <a:off x="445113" y="2096005"/>
            <a:ext cx="336664" cy="336745"/>
            <a:chOff x="9342265" y="2571740"/>
            <a:chExt cx="336664" cy="336745"/>
          </a:xfrm>
        </p:grpSpPr>
        <p:sp>
          <p:nvSpPr>
            <p:cNvPr id="42" name="Graphic 38">
              <a:extLst>
                <a:ext uri="{FF2B5EF4-FFF2-40B4-BE49-F238E27FC236}">
                  <a16:creationId xmlns:a16="http://schemas.microsoft.com/office/drawing/2014/main" id="{DF259DCD-2DAF-4571-B927-DED86490E65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FEAD04FA-8B27-4C4F-AA48-C2784C25638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AD797C8C-D942-4BEC-9B98-2005CFA0DDDD}"/>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45" name="Graphic 38">
            <a:extLst>
              <a:ext uri="{FF2B5EF4-FFF2-40B4-BE49-F238E27FC236}">
                <a16:creationId xmlns:a16="http://schemas.microsoft.com/office/drawing/2014/main" id="{87629A39-0AAE-4277-A0F8-F66EA262884D}"/>
              </a:ext>
            </a:extLst>
          </p:cNvPr>
          <p:cNvGrpSpPr/>
          <p:nvPr userDrawn="1"/>
        </p:nvGrpSpPr>
        <p:grpSpPr>
          <a:xfrm flipH="1">
            <a:off x="10192886" y="943561"/>
            <a:ext cx="1407277" cy="780637"/>
            <a:chOff x="6495821" y="1090764"/>
            <a:chExt cx="1407277" cy="780637"/>
          </a:xfrm>
        </p:grpSpPr>
        <p:sp>
          <p:nvSpPr>
            <p:cNvPr id="46" name="Graphic 38">
              <a:extLst>
                <a:ext uri="{FF2B5EF4-FFF2-40B4-BE49-F238E27FC236}">
                  <a16:creationId xmlns:a16="http://schemas.microsoft.com/office/drawing/2014/main" id="{C97D51CF-8618-4DCA-93C2-0EED34733DA9}"/>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51611FA6-2831-4F95-A1B8-AD249084A4E3}"/>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97F62E83-A5B8-4EB3-9DFC-D7FEE436715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8024674C-FFD1-4577-B8B4-59F457FE5577}"/>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F5062C3E-F33B-4BEB-ABDE-9E6C0EF521A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4581509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20514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5A364D31-C6BD-40BB-ADAE-326B36D7DBE9}"/>
              </a:ext>
            </a:extLst>
          </p:cNvPr>
          <p:cNvSpPr>
            <a:spLocks noGrp="1"/>
          </p:cNvSpPr>
          <p:nvPr>
            <p:ph type="pic" sz="quarter" idx="19"/>
          </p:nvPr>
        </p:nvSpPr>
        <p:spPr>
          <a:xfrm>
            <a:off x="1785257" y="2152795"/>
            <a:ext cx="2558869" cy="4015776"/>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3" name="Picture Placeholder 4">
            <a:extLst>
              <a:ext uri="{FF2B5EF4-FFF2-40B4-BE49-F238E27FC236}">
                <a16:creationId xmlns:a16="http://schemas.microsoft.com/office/drawing/2014/main" id="{D9CC43BB-5EDC-4381-978B-AB5197E2B5AE}"/>
              </a:ext>
            </a:extLst>
          </p:cNvPr>
          <p:cNvSpPr>
            <a:spLocks noGrp="1"/>
          </p:cNvSpPr>
          <p:nvPr>
            <p:ph type="pic" sz="quarter" idx="20"/>
          </p:nvPr>
        </p:nvSpPr>
        <p:spPr>
          <a:xfrm>
            <a:off x="4816565" y="2152795"/>
            <a:ext cx="2558869" cy="4015776"/>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 name="Picture Placeholder 4">
            <a:extLst>
              <a:ext uri="{FF2B5EF4-FFF2-40B4-BE49-F238E27FC236}">
                <a16:creationId xmlns:a16="http://schemas.microsoft.com/office/drawing/2014/main" id="{967E9A88-56B6-4A3C-BE3A-5AD6FA033520}"/>
              </a:ext>
            </a:extLst>
          </p:cNvPr>
          <p:cNvSpPr>
            <a:spLocks noGrp="1"/>
          </p:cNvSpPr>
          <p:nvPr>
            <p:ph type="pic" sz="quarter" idx="21"/>
          </p:nvPr>
        </p:nvSpPr>
        <p:spPr>
          <a:xfrm>
            <a:off x="7847873" y="2152795"/>
            <a:ext cx="2558869" cy="4015776"/>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Rectangle: Top Corners Rounded 4">
            <a:extLst>
              <a:ext uri="{FF2B5EF4-FFF2-40B4-BE49-F238E27FC236}">
                <a16:creationId xmlns:a16="http://schemas.microsoft.com/office/drawing/2014/main" id="{472F47B8-C8C9-4B8F-AEEF-8CC9AA4832D8}"/>
              </a:ext>
            </a:extLst>
          </p:cNvPr>
          <p:cNvSpPr/>
          <p:nvPr userDrawn="1"/>
        </p:nvSpPr>
        <p:spPr>
          <a:xfrm rot="5400000">
            <a:off x="-1405545" y="3558340"/>
            <a:ext cx="4015776" cy="1204686"/>
          </a:xfrm>
          <a:prstGeom prst="round2SameRect">
            <a:avLst>
              <a:gd name="adj1" fmla="val 27733"/>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 name="Rectangle: Top Corners Rounded 5">
            <a:extLst>
              <a:ext uri="{FF2B5EF4-FFF2-40B4-BE49-F238E27FC236}">
                <a16:creationId xmlns:a16="http://schemas.microsoft.com/office/drawing/2014/main" id="{65FB9353-AF34-45A4-845A-BE17DAB5E24D}"/>
              </a:ext>
            </a:extLst>
          </p:cNvPr>
          <p:cNvSpPr/>
          <p:nvPr userDrawn="1"/>
        </p:nvSpPr>
        <p:spPr>
          <a:xfrm rot="16200000" flipH="1">
            <a:off x="9581769" y="3558340"/>
            <a:ext cx="4015776" cy="1204686"/>
          </a:xfrm>
          <a:prstGeom prst="round2SameRect">
            <a:avLst>
              <a:gd name="adj1" fmla="val 27733"/>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7" name="Graphic 38">
            <a:extLst>
              <a:ext uri="{FF2B5EF4-FFF2-40B4-BE49-F238E27FC236}">
                <a16:creationId xmlns:a16="http://schemas.microsoft.com/office/drawing/2014/main" id="{67B94529-0131-4071-8632-C44A12965A13}"/>
              </a:ext>
            </a:extLst>
          </p:cNvPr>
          <p:cNvGrpSpPr/>
          <p:nvPr userDrawn="1"/>
        </p:nvGrpSpPr>
        <p:grpSpPr>
          <a:xfrm flipH="1">
            <a:off x="7375434" y="6168571"/>
            <a:ext cx="526233" cy="534913"/>
            <a:chOff x="3867783" y="1582991"/>
            <a:chExt cx="526233" cy="534913"/>
          </a:xfrm>
          <a:solidFill>
            <a:schemeClr val="accent4"/>
          </a:solidFill>
        </p:grpSpPr>
        <p:sp>
          <p:nvSpPr>
            <p:cNvPr id="8" name="Graphic 38">
              <a:extLst>
                <a:ext uri="{FF2B5EF4-FFF2-40B4-BE49-F238E27FC236}">
                  <a16:creationId xmlns:a16="http://schemas.microsoft.com/office/drawing/2014/main" id="{57E73431-3769-462E-B657-75ED855F3A4D}"/>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67BD1F36-A80C-48D5-923A-C770433AC7EA}"/>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AF5126E3-B6EA-4617-AC7B-34F49F8FF626}"/>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B129CAFF-D605-4A10-A997-EA6702CE9B7E}"/>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1011D198-ACE3-4891-8C5E-7AB578D0C3E4}"/>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5F1F253A-1866-499D-9073-9C00407D0D24}"/>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41EF02C9-496D-49BB-9B64-F9CB8235EDF1}"/>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D8BF1AF9-DE98-430E-9A70-4776043098B4}"/>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42BC7D74-6E33-47BF-B7F9-4B8CB69B509F}"/>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7" name="Graphic 38">
            <a:extLst>
              <a:ext uri="{FF2B5EF4-FFF2-40B4-BE49-F238E27FC236}">
                <a16:creationId xmlns:a16="http://schemas.microsoft.com/office/drawing/2014/main" id="{840EEEC4-C6FA-41A0-9CF5-37C934B7542D}"/>
              </a:ext>
            </a:extLst>
          </p:cNvPr>
          <p:cNvGrpSpPr/>
          <p:nvPr userDrawn="1"/>
        </p:nvGrpSpPr>
        <p:grpSpPr>
          <a:xfrm flipH="1">
            <a:off x="411331" y="1623947"/>
            <a:ext cx="1407277" cy="780637"/>
            <a:chOff x="6495821" y="1090764"/>
            <a:chExt cx="1407277" cy="780637"/>
          </a:xfrm>
        </p:grpSpPr>
        <p:sp>
          <p:nvSpPr>
            <p:cNvPr id="18" name="Graphic 38">
              <a:extLst>
                <a:ext uri="{FF2B5EF4-FFF2-40B4-BE49-F238E27FC236}">
                  <a16:creationId xmlns:a16="http://schemas.microsoft.com/office/drawing/2014/main" id="{926621C5-A4EC-45A7-BCF9-C03C31A9A92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936355ED-32A8-4C4A-B86D-4A46BD7CCAD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373CD892-FB58-4F60-9C0B-C6CD6A9AE7AF}"/>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B4BFA838-D8D1-4484-89E3-063CAB987E8C}"/>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24F86EB5-94FA-4A97-A161-6D535EFE4C3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3" name="Graphic 38">
            <a:extLst>
              <a:ext uri="{FF2B5EF4-FFF2-40B4-BE49-F238E27FC236}">
                <a16:creationId xmlns:a16="http://schemas.microsoft.com/office/drawing/2014/main" id="{BF54F183-8B51-4C86-8E93-93F121839A31}"/>
              </a:ext>
            </a:extLst>
          </p:cNvPr>
          <p:cNvSpPr/>
          <p:nvPr userDrawn="1"/>
        </p:nvSpPr>
        <p:spPr>
          <a:xfrm flipH="1">
            <a:off x="1950713" y="88356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4" name="Graphic 38">
            <a:extLst>
              <a:ext uri="{FF2B5EF4-FFF2-40B4-BE49-F238E27FC236}">
                <a16:creationId xmlns:a16="http://schemas.microsoft.com/office/drawing/2014/main" id="{26B4DC06-6F23-4D29-BB9B-3ADC48181F09}"/>
              </a:ext>
            </a:extLst>
          </p:cNvPr>
          <p:cNvGrpSpPr/>
          <p:nvPr userDrawn="1"/>
        </p:nvGrpSpPr>
        <p:grpSpPr>
          <a:xfrm flipH="1">
            <a:off x="10879181" y="2907566"/>
            <a:ext cx="641221" cy="534951"/>
            <a:chOff x="2853315" y="2121546"/>
            <a:chExt cx="641221" cy="534951"/>
          </a:xfrm>
          <a:solidFill>
            <a:schemeClr val="accent3"/>
          </a:solidFill>
        </p:grpSpPr>
        <p:sp>
          <p:nvSpPr>
            <p:cNvPr id="25" name="Graphic 38">
              <a:extLst>
                <a:ext uri="{FF2B5EF4-FFF2-40B4-BE49-F238E27FC236}">
                  <a16:creationId xmlns:a16="http://schemas.microsoft.com/office/drawing/2014/main" id="{C4E152D4-BC73-4851-AA6B-ACDAE6CDFCF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F8E27099-81C1-44C7-AD08-C6D349DB25C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8DCF1F84-1F34-4EE4-811B-D2D467E017E2}"/>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4B46D460-5E10-4418-9F51-7E0425CF5294}"/>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84BAB941-33FD-42FB-90D2-9B2D1CB2A68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64FEB970-2421-4DB0-9EBC-61E3D59EE79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37AB9C23-65A6-4EEE-87F2-4A17334927E0}"/>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964FE5AF-FFB0-45C0-A19B-0885E48CC49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7A805AEB-1732-425E-9284-41028767FA4E}"/>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6F35A679-21DB-4787-A93E-9AB9E3F725D0}"/>
              </a:ext>
            </a:extLst>
          </p:cNvPr>
          <p:cNvSpPr/>
          <p:nvPr userDrawn="1"/>
        </p:nvSpPr>
        <p:spPr>
          <a:xfrm flipH="1">
            <a:off x="4261778" y="441024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A2C4F0E4-C974-45E6-9355-CD8CC148193F}"/>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6" name="Graphic 38">
            <a:extLst>
              <a:ext uri="{FF2B5EF4-FFF2-40B4-BE49-F238E27FC236}">
                <a16:creationId xmlns:a16="http://schemas.microsoft.com/office/drawing/2014/main" id="{80819F1A-2034-43F3-BE99-ACD15C508C13}"/>
              </a:ext>
            </a:extLst>
          </p:cNvPr>
          <p:cNvGrpSpPr/>
          <p:nvPr userDrawn="1"/>
        </p:nvGrpSpPr>
        <p:grpSpPr>
          <a:xfrm flipH="1">
            <a:off x="11546569" y="362429"/>
            <a:ext cx="336664" cy="336745"/>
            <a:chOff x="9342265" y="2571740"/>
            <a:chExt cx="336664" cy="336745"/>
          </a:xfrm>
        </p:grpSpPr>
        <p:sp>
          <p:nvSpPr>
            <p:cNvPr id="37" name="Graphic 38">
              <a:extLst>
                <a:ext uri="{FF2B5EF4-FFF2-40B4-BE49-F238E27FC236}">
                  <a16:creationId xmlns:a16="http://schemas.microsoft.com/office/drawing/2014/main" id="{649D06E6-089C-4CBA-A782-E46F743497B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CF709153-4F4D-4AD9-B2CC-9FB42913A164}"/>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D65AACFF-3471-4701-A64B-4010CCC64071}"/>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40" name="Graphic 38">
            <a:extLst>
              <a:ext uri="{FF2B5EF4-FFF2-40B4-BE49-F238E27FC236}">
                <a16:creationId xmlns:a16="http://schemas.microsoft.com/office/drawing/2014/main" id="{26E517C8-E498-48EC-B5F3-D724A33C2340}"/>
              </a:ext>
            </a:extLst>
          </p:cNvPr>
          <p:cNvGrpSpPr/>
          <p:nvPr userDrawn="1"/>
        </p:nvGrpSpPr>
        <p:grpSpPr>
          <a:xfrm flipH="1">
            <a:off x="886754" y="4570408"/>
            <a:ext cx="526233" cy="534913"/>
            <a:chOff x="3867783" y="1582991"/>
            <a:chExt cx="526233" cy="534913"/>
          </a:xfrm>
          <a:solidFill>
            <a:schemeClr val="accent4"/>
          </a:solidFill>
        </p:grpSpPr>
        <p:sp>
          <p:nvSpPr>
            <p:cNvPr id="41" name="Graphic 38">
              <a:extLst>
                <a:ext uri="{FF2B5EF4-FFF2-40B4-BE49-F238E27FC236}">
                  <a16:creationId xmlns:a16="http://schemas.microsoft.com/office/drawing/2014/main" id="{0D48DDAB-0A54-4F81-BA83-212C4570FC55}"/>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17AE6C7F-5EC0-44D5-972A-7F2D729695F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BF818C59-11C5-4388-AFC0-A3E2CD4AA35E}"/>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34A71A3E-C7B4-4E03-8A60-C6E9D8A00E20}"/>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23227EEB-9DA1-4A1A-9DF3-D779058C7C6B}"/>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0B6BF6E0-9A07-4ABA-A9B2-5F480B796DD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9FE8C871-9D36-4E8D-8665-9A744E5C2743}"/>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02F8AD7E-D4CC-470A-A835-73DB340F27AD}"/>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0F0C016B-BF77-4C76-B178-0FBF6EF6D77A}"/>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3217060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17" name="Freeform 15">
            <a:extLst>
              <a:ext uri="{FF2B5EF4-FFF2-40B4-BE49-F238E27FC236}">
                <a16:creationId xmlns:a16="http://schemas.microsoft.com/office/drawing/2014/main" id="{E7340ACD-7500-490F-BF38-74FC33A569B9}"/>
              </a:ext>
            </a:extLst>
          </p:cNvPr>
          <p:cNvSpPr/>
          <p:nvPr userDrawn="1"/>
        </p:nvSpPr>
        <p:spPr>
          <a:xfrm>
            <a:off x="6635931" y="926797"/>
            <a:ext cx="5556069" cy="5931203"/>
          </a:xfrm>
          <a:custGeom>
            <a:avLst/>
            <a:gdLst>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60710 w 4800698"/>
              <a:gd name="connsiteY5" fmla="*/ 2473205 h 4340104"/>
              <a:gd name="connsiteX6" fmla="*/ 2779810 w 4800698"/>
              <a:gd name="connsiteY6" fmla="*/ 892055 h 4340104"/>
              <a:gd name="connsiteX7" fmla="*/ 4440335 w 4800698"/>
              <a:gd name="connsiteY7" fmla="*/ 123705 h 4340104"/>
              <a:gd name="connsiteX8" fmla="*/ 4755506 w 4800698"/>
              <a:gd name="connsiteY8" fmla="*/ 2067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475010 w 4800698"/>
              <a:gd name="connsiteY5" fmla="*/ 2778005 h 4340104"/>
              <a:gd name="connsiteX6" fmla="*/ 2779810 w 4800698"/>
              <a:gd name="connsiteY6" fmla="*/ 8920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475010 w 4800698"/>
              <a:gd name="connsiteY5" fmla="*/ 27780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09910 w 4800698"/>
              <a:gd name="connsiteY5" fmla="*/ 28034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60710 w 4800698"/>
              <a:gd name="connsiteY5" fmla="*/ 27399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614460 w 4800698"/>
              <a:gd name="connsiteY4" fmla="*/ 3343155 h 4340104"/>
              <a:gd name="connsiteX5" fmla="*/ 2360710 w 4800698"/>
              <a:gd name="connsiteY5" fmla="*/ 27399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0698" h="4340104">
                <a:moveTo>
                  <a:pt x="4800698" y="0"/>
                </a:moveTo>
                <a:lnTo>
                  <a:pt x="4800698" y="4340104"/>
                </a:lnTo>
                <a:lnTo>
                  <a:pt x="0" y="4340104"/>
                </a:lnTo>
                <a:lnTo>
                  <a:pt x="42407" y="4196968"/>
                </a:lnTo>
                <a:cubicBezTo>
                  <a:pt x="126168" y="3921377"/>
                  <a:pt x="228076" y="3585999"/>
                  <a:pt x="614460" y="3343155"/>
                </a:cubicBezTo>
                <a:cubicBezTo>
                  <a:pt x="1000844" y="3100311"/>
                  <a:pt x="2007438" y="3167472"/>
                  <a:pt x="2360710" y="2739905"/>
                </a:cubicBezTo>
                <a:cubicBezTo>
                  <a:pt x="2713982" y="2312338"/>
                  <a:pt x="2432465" y="1203205"/>
                  <a:pt x="2734090" y="777755"/>
                </a:cubicBezTo>
                <a:cubicBezTo>
                  <a:pt x="3035715" y="352305"/>
                  <a:pt x="3976785" y="260230"/>
                  <a:pt x="4440335" y="123705"/>
                </a:cubicBezTo>
                <a:cubicBezTo>
                  <a:pt x="4736801" y="25082"/>
                  <a:pt x="4639913" y="62177"/>
                  <a:pt x="4755506" y="20670"/>
                </a:cubicBezTo>
                <a:lnTo>
                  <a:pt x="4800698"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solidFill>
                <a:schemeClr val="bg1"/>
              </a:solidFill>
            </a:endParaRPr>
          </a:p>
        </p:txBody>
      </p:sp>
      <p:grpSp>
        <p:nvGrpSpPr>
          <p:cNvPr id="3" name="Group 2">
            <a:extLst>
              <a:ext uri="{FF2B5EF4-FFF2-40B4-BE49-F238E27FC236}">
                <a16:creationId xmlns:a16="http://schemas.microsoft.com/office/drawing/2014/main" id="{C6DA1483-34D9-4A27-8557-40883D42D655}"/>
              </a:ext>
            </a:extLst>
          </p:cNvPr>
          <p:cNvGrpSpPr/>
          <p:nvPr userDrawn="1"/>
        </p:nvGrpSpPr>
        <p:grpSpPr>
          <a:xfrm>
            <a:off x="8207504" y="625811"/>
            <a:ext cx="2760834" cy="5511032"/>
            <a:chOff x="1264256" y="645824"/>
            <a:chExt cx="2821047" cy="5631230"/>
          </a:xfrm>
        </p:grpSpPr>
        <p:grpSp>
          <p:nvGrpSpPr>
            <p:cNvPr id="4" name="Группа 84">
              <a:extLst>
                <a:ext uri="{FF2B5EF4-FFF2-40B4-BE49-F238E27FC236}">
                  <a16:creationId xmlns:a16="http://schemas.microsoft.com/office/drawing/2014/main" id="{FD93968A-798B-4ADE-BDEC-F9D2BC15F63C}"/>
                </a:ext>
              </a:extLst>
            </p:cNvPr>
            <p:cNvGrpSpPr/>
            <p:nvPr/>
          </p:nvGrpSpPr>
          <p:grpSpPr>
            <a:xfrm>
              <a:off x="1264256" y="645824"/>
              <a:ext cx="2821047" cy="5631230"/>
              <a:chOff x="3421706" y="1143000"/>
              <a:chExt cx="2530932" cy="5052117"/>
            </a:xfrm>
          </p:grpSpPr>
          <p:sp>
            <p:nvSpPr>
              <p:cNvPr id="6" name="Скругленный прямоугольник 85">
                <a:extLst>
                  <a:ext uri="{FF2B5EF4-FFF2-40B4-BE49-F238E27FC236}">
                    <a16:creationId xmlns:a16="http://schemas.microsoft.com/office/drawing/2014/main" id="{DACA577A-F500-496C-BF9D-999599D53034}"/>
                  </a:ext>
                </a:extLst>
              </p:cNvPr>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7" name="Скругленный прямоугольник 86">
                <a:extLst>
                  <a:ext uri="{FF2B5EF4-FFF2-40B4-BE49-F238E27FC236}">
                    <a16:creationId xmlns:a16="http://schemas.microsoft.com/office/drawing/2014/main" id="{E351F6AD-9B8B-46FF-84A4-E42B14134DAE}"/>
                  </a:ext>
                </a:extLst>
              </p:cNvPr>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8" name="Скругленный прямоугольник 87">
                <a:extLst>
                  <a:ext uri="{FF2B5EF4-FFF2-40B4-BE49-F238E27FC236}">
                    <a16:creationId xmlns:a16="http://schemas.microsoft.com/office/drawing/2014/main" id="{5CA640DC-C257-4DBC-AD1F-7624795C9AE6}"/>
                  </a:ext>
                </a:extLst>
              </p:cNvPr>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9" name="Скругленный прямоугольник 88">
                <a:extLst>
                  <a:ext uri="{FF2B5EF4-FFF2-40B4-BE49-F238E27FC236}">
                    <a16:creationId xmlns:a16="http://schemas.microsoft.com/office/drawing/2014/main" id="{62EC8C1F-FF86-4086-AB59-9D9DE99A42A1}"/>
                  </a:ext>
                </a:extLst>
              </p:cNvPr>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10" name="Скругленный прямоугольник 89">
                <a:extLst>
                  <a:ext uri="{FF2B5EF4-FFF2-40B4-BE49-F238E27FC236}">
                    <a16:creationId xmlns:a16="http://schemas.microsoft.com/office/drawing/2014/main" id="{510FC101-BE85-407E-843D-42E7A7863436}"/>
                  </a:ext>
                </a:extLst>
              </p:cNvPr>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dirty="0">
                  <a:latin typeface="Open Sans" panose="020B0606030504020204" pitchFamily="34" charset="0"/>
                </a:endParaRPr>
              </a:p>
            </p:txBody>
          </p:sp>
          <p:sp>
            <p:nvSpPr>
              <p:cNvPr id="11" name="Овал 90">
                <a:extLst>
                  <a:ext uri="{FF2B5EF4-FFF2-40B4-BE49-F238E27FC236}">
                    <a16:creationId xmlns:a16="http://schemas.microsoft.com/office/drawing/2014/main" id="{82D4F81A-1AF4-4D7A-82F7-34D27F297348}"/>
                  </a:ext>
                </a:extLst>
              </p:cNvPr>
              <p:cNvSpPr/>
              <p:nvPr userDrawn="1"/>
            </p:nvSpPr>
            <p:spPr>
              <a:xfrm>
                <a:off x="4481234" y="5699769"/>
                <a:ext cx="410131" cy="406782"/>
              </a:xfrm>
              <a:prstGeom prst="ellipse">
                <a:avLst/>
              </a:prstGeom>
              <a:noFill/>
              <a:ln w="15875">
                <a:gradFill flip="none" rotWithShape="1">
                  <a:gsLst>
                    <a:gs pos="32000">
                      <a:schemeClr val="tx1">
                        <a:lumMod val="65000"/>
                        <a:lumOff val="35000"/>
                      </a:schemeClr>
                    </a:gs>
                    <a:gs pos="71000">
                      <a:schemeClr val="bg1">
                        <a:lumMod val="95000"/>
                      </a:schemeClr>
                    </a:gs>
                    <a:gs pos="0">
                      <a:schemeClr val="bg1">
                        <a:lumMod val="65000"/>
                      </a:schemeClr>
                    </a:gs>
                    <a:gs pos="100000">
                      <a:schemeClr val="tx1">
                        <a:lumMod val="95000"/>
                        <a:lumOff val="5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12" name="Скругленный прямоугольник 91">
                <a:extLst>
                  <a:ext uri="{FF2B5EF4-FFF2-40B4-BE49-F238E27FC236}">
                    <a16:creationId xmlns:a16="http://schemas.microsoft.com/office/drawing/2014/main" id="{1730B871-A46E-4FC7-8370-2576172F021C}"/>
                  </a:ext>
                </a:extLst>
              </p:cNvPr>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13" name="Овал 92">
                <a:extLst>
                  <a:ext uri="{FF2B5EF4-FFF2-40B4-BE49-F238E27FC236}">
                    <a16:creationId xmlns:a16="http://schemas.microsoft.com/office/drawing/2014/main" id="{1031644D-BD8C-4199-AB79-7792BA081E42}"/>
                  </a:ext>
                </a:extLst>
              </p:cNvPr>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14" name="Овал 93">
                <a:extLst>
                  <a:ext uri="{FF2B5EF4-FFF2-40B4-BE49-F238E27FC236}">
                    <a16:creationId xmlns:a16="http://schemas.microsoft.com/office/drawing/2014/main" id="{2673D8B3-24CB-4111-86A7-89A08BE205F5}"/>
                  </a:ext>
                </a:extLst>
              </p:cNvPr>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grpSp>
        <p:sp>
          <p:nvSpPr>
            <p:cNvPr id="5" name="Rectangle 4">
              <a:extLst>
                <a:ext uri="{FF2B5EF4-FFF2-40B4-BE49-F238E27FC236}">
                  <a16:creationId xmlns:a16="http://schemas.microsoft.com/office/drawing/2014/main" id="{F1F7A0CD-6A11-4386-92A7-D463B1603BDF}"/>
                </a:ext>
              </a:extLst>
            </p:cNvPr>
            <p:cNvSpPr/>
            <p:nvPr/>
          </p:nvSpPr>
          <p:spPr>
            <a:xfrm>
              <a:off x="1509657" y="1204476"/>
              <a:ext cx="2330245" cy="4281924"/>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Open Sans" panose="020B0606030504020204" pitchFamily="34" charset="0"/>
              </a:endParaRPr>
            </a:p>
          </p:txBody>
        </p:sp>
      </p:grpSp>
      <p:sp>
        <p:nvSpPr>
          <p:cNvPr id="15" name="Picture Placeholder 9">
            <a:extLst>
              <a:ext uri="{FF2B5EF4-FFF2-40B4-BE49-F238E27FC236}">
                <a16:creationId xmlns:a16="http://schemas.microsoft.com/office/drawing/2014/main" id="{091DCA10-4F17-48BF-82DD-BE8435A11C1A}"/>
              </a:ext>
            </a:extLst>
          </p:cNvPr>
          <p:cNvSpPr>
            <a:spLocks noGrp="1"/>
          </p:cNvSpPr>
          <p:nvPr>
            <p:ph type="pic" sz="quarter" idx="10"/>
          </p:nvPr>
        </p:nvSpPr>
        <p:spPr>
          <a:xfrm>
            <a:off x="8447196" y="1123950"/>
            <a:ext cx="2281500" cy="4191000"/>
          </a:xfrm>
          <a:prstGeom prst="rect">
            <a:avLst/>
          </a:prstGeom>
          <a:pattFill prst="wave">
            <a:fgClr>
              <a:schemeClr val="accent1"/>
            </a:fgClr>
            <a:bgClr>
              <a:schemeClr val="bg1"/>
            </a:bgClr>
          </a:pattFill>
        </p:spPr>
        <p:txBody>
          <a:bodyPr/>
          <a:lstStyle>
            <a:lvl1pPr>
              <a:defRPr>
                <a:latin typeface="Arial" panose="020B0604020202020204" pitchFamily="34" charset="0"/>
                <a:cs typeface="Arial" panose="020B0604020202020204" pitchFamily="34" charset="0"/>
              </a:defRPr>
            </a:lvl1pPr>
          </a:lstStyle>
          <a:p>
            <a:endParaRPr lang="id-ID" dirty="0"/>
          </a:p>
        </p:txBody>
      </p:sp>
      <p:grpSp>
        <p:nvGrpSpPr>
          <p:cNvPr id="18" name="Graphic 38">
            <a:extLst>
              <a:ext uri="{FF2B5EF4-FFF2-40B4-BE49-F238E27FC236}">
                <a16:creationId xmlns:a16="http://schemas.microsoft.com/office/drawing/2014/main" id="{F3647A15-C9A6-4F2E-960E-18C38E877DAA}"/>
              </a:ext>
            </a:extLst>
          </p:cNvPr>
          <p:cNvGrpSpPr/>
          <p:nvPr userDrawn="1"/>
        </p:nvGrpSpPr>
        <p:grpSpPr>
          <a:xfrm>
            <a:off x="7684274" y="5058071"/>
            <a:ext cx="336664" cy="336745"/>
            <a:chOff x="9342265" y="2571740"/>
            <a:chExt cx="336664" cy="336745"/>
          </a:xfrm>
        </p:grpSpPr>
        <p:sp>
          <p:nvSpPr>
            <p:cNvPr id="19" name="Graphic 38">
              <a:extLst>
                <a:ext uri="{FF2B5EF4-FFF2-40B4-BE49-F238E27FC236}">
                  <a16:creationId xmlns:a16="http://schemas.microsoft.com/office/drawing/2014/main" id="{2092E861-2DFC-4B4D-98B8-9C39A603922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1B5566B6-4CFE-4A93-8EAA-4EDC4A384B3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21" name="Graphic 38">
            <a:extLst>
              <a:ext uri="{FF2B5EF4-FFF2-40B4-BE49-F238E27FC236}">
                <a16:creationId xmlns:a16="http://schemas.microsoft.com/office/drawing/2014/main" id="{0051F87D-57CD-45FD-AE35-5232F6A09AAA}"/>
              </a:ext>
            </a:extLst>
          </p:cNvPr>
          <p:cNvGrpSpPr/>
          <p:nvPr userDrawn="1"/>
        </p:nvGrpSpPr>
        <p:grpSpPr>
          <a:xfrm>
            <a:off x="6093054" y="6145994"/>
            <a:ext cx="526233" cy="534913"/>
            <a:chOff x="3867783" y="1582991"/>
            <a:chExt cx="526233" cy="534913"/>
          </a:xfrm>
          <a:solidFill>
            <a:schemeClr val="accent4"/>
          </a:solidFill>
        </p:grpSpPr>
        <p:sp>
          <p:nvSpPr>
            <p:cNvPr id="22" name="Graphic 38">
              <a:extLst>
                <a:ext uri="{FF2B5EF4-FFF2-40B4-BE49-F238E27FC236}">
                  <a16:creationId xmlns:a16="http://schemas.microsoft.com/office/drawing/2014/main" id="{A1628992-9A30-4E29-87F7-262F09C850E8}"/>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F35F04B6-F17C-4402-B873-FEEF72376185}"/>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B9BD2EC6-4C3D-4AC2-87EE-6DF075CF356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8A2250DA-444A-49E2-84DD-CFEE1F9FE69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127A8E7B-54BD-432C-9650-B04368BC2DB9}"/>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A1C1F74E-E2ED-44CD-AD9D-A8C44A48CF83}"/>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7569B673-8DF3-4E7E-B910-2AE10E2BD60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5FCCDB47-57ED-4A1A-BE60-293A54A8575D}"/>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0E7CE07C-2D0F-4A54-A412-5594F454648B}"/>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31" name="Graphic 38">
            <a:extLst>
              <a:ext uri="{FF2B5EF4-FFF2-40B4-BE49-F238E27FC236}">
                <a16:creationId xmlns:a16="http://schemas.microsoft.com/office/drawing/2014/main" id="{4FD9C411-2DA9-422A-894B-8E3B0308EFCF}"/>
              </a:ext>
            </a:extLst>
          </p:cNvPr>
          <p:cNvGrpSpPr/>
          <p:nvPr userDrawn="1"/>
        </p:nvGrpSpPr>
        <p:grpSpPr>
          <a:xfrm>
            <a:off x="669946" y="452705"/>
            <a:ext cx="1407277" cy="780637"/>
            <a:chOff x="6495821" y="1090764"/>
            <a:chExt cx="1407277" cy="780637"/>
          </a:xfrm>
        </p:grpSpPr>
        <p:sp>
          <p:nvSpPr>
            <p:cNvPr id="32" name="Graphic 38">
              <a:extLst>
                <a:ext uri="{FF2B5EF4-FFF2-40B4-BE49-F238E27FC236}">
                  <a16:creationId xmlns:a16="http://schemas.microsoft.com/office/drawing/2014/main" id="{C8246928-4956-460F-8FF9-E8C371A53B09}"/>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BE0D4829-0D44-4F22-B4F5-19D1C80572A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A15E24F6-2CFA-4CC1-BB83-B74134B7084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93B98CCB-AD7E-4497-BE00-289AB4458AB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2ACC2C78-62EE-4153-BF02-67C2E3AECE8A}"/>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37" name="Graphic 38">
            <a:extLst>
              <a:ext uri="{FF2B5EF4-FFF2-40B4-BE49-F238E27FC236}">
                <a16:creationId xmlns:a16="http://schemas.microsoft.com/office/drawing/2014/main" id="{3230E57F-9EB5-46D4-BB70-BE5B9E8DDBE7}"/>
              </a:ext>
            </a:extLst>
          </p:cNvPr>
          <p:cNvSpPr/>
          <p:nvPr userDrawn="1"/>
        </p:nvSpPr>
        <p:spPr>
          <a:xfrm>
            <a:off x="11745025" y="389239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8" name="Graphic 38">
            <a:extLst>
              <a:ext uri="{FF2B5EF4-FFF2-40B4-BE49-F238E27FC236}">
                <a16:creationId xmlns:a16="http://schemas.microsoft.com/office/drawing/2014/main" id="{E91A4A04-D0C6-49F1-AC1B-08361B39C085}"/>
              </a:ext>
            </a:extLst>
          </p:cNvPr>
          <p:cNvGrpSpPr/>
          <p:nvPr userDrawn="1"/>
        </p:nvGrpSpPr>
        <p:grpSpPr>
          <a:xfrm>
            <a:off x="6619287" y="2951974"/>
            <a:ext cx="641221" cy="534951"/>
            <a:chOff x="2853315" y="2121546"/>
            <a:chExt cx="641221" cy="534951"/>
          </a:xfrm>
          <a:solidFill>
            <a:schemeClr val="accent3"/>
          </a:solidFill>
        </p:grpSpPr>
        <p:sp>
          <p:nvSpPr>
            <p:cNvPr id="39" name="Graphic 38">
              <a:extLst>
                <a:ext uri="{FF2B5EF4-FFF2-40B4-BE49-F238E27FC236}">
                  <a16:creationId xmlns:a16="http://schemas.microsoft.com/office/drawing/2014/main" id="{2E8536DA-DF67-4575-87FA-B2751DA81141}"/>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B02DFB9C-C8A9-4788-AB9F-F365A6DE3920}"/>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79519DFA-4BAA-468F-A277-787B79ADEE70}"/>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56A03F87-C07C-47DA-8C0A-3EFABD0584B1}"/>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B167AE4E-ED7C-4B50-A2C5-2AA1C0B63F2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96FAEA03-48BC-45A3-92C6-C7E66D58C630}"/>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38646977-5C5D-40F5-8BE3-25A3B51F1B6F}"/>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AF84B4CA-8BC8-4123-A198-50DEEC6B43E2}"/>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8DEB9CE3-A7B0-4184-8B1D-5E34543D1D75}"/>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8" name="Graphic 38">
            <a:extLst>
              <a:ext uri="{FF2B5EF4-FFF2-40B4-BE49-F238E27FC236}">
                <a16:creationId xmlns:a16="http://schemas.microsoft.com/office/drawing/2014/main" id="{3067ABAD-D38A-4D90-BC5B-954F21570BAF}"/>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CEB591F6-1CBE-49D6-B3F3-F84DB2826D36}"/>
              </a:ext>
            </a:extLst>
          </p:cNvPr>
          <p:cNvSpPr/>
          <p:nvPr userDrawn="1"/>
        </p:nvSpPr>
        <p:spPr>
          <a:xfrm>
            <a:off x="10929247" y="962419"/>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50" name="Graphic 38">
            <a:extLst>
              <a:ext uri="{FF2B5EF4-FFF2-40B4-BE49-F238E27FC236}">
                <a16:creationId xmlns:a16="http://schemas.microsoft.com/office/drawing/2014/main" id="{ED1C0309-E987-4C1E-BAB2-CBF23E0917C4}"/>
              </a:ext>
            </a:extLst>
          </p:cNvPr>
          <p:cNvGrpSpPr/>
          <p:nvPr userDrawn="1"/>
        </p:nvGrpSpPr>
        <p:grpSpPr>
          <a:xfrm>
            <a:off x="603713" y="2657876"/>
            <a:ext cx="336664" cy="336745"/>
            <a:chOff x="9342265" y="2571740"/>
            <a:chExt cx="336664" cy="336745"/>
          </a:xfrm>
        </p:grpSpPr>
        <p:sp>
          <p:nvSpPr>
            <p:cNvPr id="51" name="Graphic 38">
              <a:extLst>
                <a:ext uri="{FF2B5EF4-FFF2-40B4-BE49-F238E27FC236}">
                  <a16:creationId xmlns:a16="http://schemas.microsoft.com/office/drawing/2014/main" id="{18D22700-76A9-4F65-8C17-5920570514E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8DB98E4C-DA8B-455E-94D9-6B2AC8253A2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3" name="Graphic 38">
            <a:extLst>
              <a:ext uri="{FF2B5EF4-FFF2-40B4-BE49-F238E27FC236}">
                <a16:creationId xmlns:a16="http://schemas.microsoft.com/office/drawing/2014/main" id="{7FBED033-D95F-4A29-AF9E-099E304D7049}"/>
              </a:ext>
            </a:extLst>
          </p:cNvPr>
          <p:cNvSpPr/>
          <p:nvPr userDrawn="1"/>
        </p:nvSpPr>
        <p:spPr>
          <a:xfrm>
            <a:off x="1633002" y="5889272"/>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5592739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1487B1A2-F850-4337-959C-F3684264B206}"/>
              </a:ext>
            </a:extLst>
          </p:cNvPr>
          <p:cNvSpPr/>
          <p:nvPr userDrawn="1"/>
        </p:nvSpPr>
        <p:spPr>
          <a:xfrm>
            <a:off x="-1" y="3120572"/>
            <a:ext cx="12192001" cy="3093222"/>
          </a:xfrm>
          <a:custGeom>
            <a:avLst/>
            <a:gdLst>
              <a:gd name="connsiteX0" fmla="*/ 8397881 w 12192001"/>
              <a:gd name="connsiteY0" fmla="*/ 3878590 h 4290194"/>
              <a:gd name="connsiteX1" fmla="*/ 8397951 w 12192001"/>
              <a:gd name="connsiteY1" fmla="*/ 3878904 h 4290194"/>
              <a:gd name="connsiteX2" fmla="*/ 8398480 w 12192001"/>
              <a:gd name="connsiteY2" fmla="*/ 3878590 h 4290194"/>
              <a:gd name="connsiteX3" fmla="*/ 3793520 w 12192001"/>
              <a:gd name="connsiteY3" fmla="*/ 3878590 h 4290194"/>
              <a:gd name="connsiteX4" fmla="*/ 3794049 w 12192001"/>
              <a:gd name="connsiteY4" fmla="*/ 3878904 h 4290194"/>
              <a:gd name="connsiteX5" fmla="*/ 3794120 w 12192001"/>
              <a:gd name="connsiteY5" fmla="*/ 3878590 h 4290194"/>
              <a:gd name="connsiteX6" fmla="*/ 8397951 w 12192001"/>
              <a:gd name="connsiteY6" fmla="*/ 411290 h 4290194"/>
              <a:gd name="connsiteX7" fmla="*/ 8397881 w 12192001"/>
              <a:gd name="connsiteY7" fmla="*/ 411604 h 4290194"/>
              <a:gd name="connsiteX8" fmla="*/ 8398480 w 12192001"/>
              <a:gd name="connsiteY8" fmla="*/ 411604 h 4290194"/>
              <a:gd name="connsiteX9" fmla="*/ 3794049 w 12192001"/>
              <a:gd name="connsiteY9" fmla="*/ 411290 h 4290194"/>
              <a:gd name="connsiteX10" fmla="*/ 3793520 w 12192001"/>
              <a:gd name="connsiteY10" fmla="*/ 411604 h 4290194"/>
              <a:gd name="connsiteX11" fmla="*/ 3794121 w 12192001"/>
              <a:gd name="connsiteY11" fmla="*/ 411604 h 4290194"/>
              <a:gd name="connsiteX12" fmla="*/ 3794049 w 12192001"/>
              <a:gd name="connsiteY12" fmla="*/ 411290 h 4290194"/>
              <a:gd name="connsiteX13" fmla="*/ 900721 w 12192001"/>
              <a:gd name="connsiteY13" fmla="*/ 638 h 4290194"/>
              <a:gd name="connsiteX14" fmla="*/ 1344798 w 12192001"/>
              <a:gd name="connsiteY14" fmla="*/ 192174 h 4290194"/>
              <a:gd name="connsiteX15" fmla="*/ 1767733 w 12192001"/>
              <a:gd name="connsiteY15" fmla="*/ 380166 h 4290194"/>
              <a:gd name="connsiteX16" fmla="*/ 2063786 w 12192001"/>
              <a:gd name="connsiteY16" fmla="*/ 231193 h 4290194"/>
              <a:gd name="connsiteX17" fmla="*/ 2627699 w 12192001"/>
              <a:gd name="connsiteY17" fmla="*/ 11281 h 4290194"/>
              <a:gd name="connsiteX18" fmla="*/ 3095570 w 12192001"/>
              <a:gd name="connsiteY18" fmla="*/ 159920 h 4290194"/>
              <a:gd name="connsiteX19" fmla="*/ 3158099 w 12192001"/>
              <a:gd name="connsiteY19" fmla="*/ 217474 h 4290194"/>
              <a:gd name="connsiteX20" fmla="*/ 3203013 w 12192001"/>
              <a:gd name="connsiteY20" fmla="*/ 254510 h 4290194"/>
              <a:gd name="connsiteX21" fmla="*/ 3212442 w 12192001"/>
              <a:gd name="connsiteY21" fmla="*/ 268105 h 4290194"/>
              <a:gd name="connsiteX22" fmla="*/ 3242605 w 12192001"/>
              <a:gd name="connsiteY22" fmla="*/ 296534 h 4290194"/>
              <a:gd name="connsiteX23" fmla="*/ 3473565 w 12192001"/>
              <a:gd name="connsiteY23" fmla="*/ 390805 h 4290194"/>
              <a:gd name="connsiteX24" fmla="*/ 3762573 w 12192001"/>
              <a:gd name="connsiteY24" fmla="*/ 241832 h 4290194"/>
              <a:gd name="connsiteX25" fmla="*/ 4439269 w 12192001"/>
              <a:gd name="connsiteY25" fmla="*/ 7732 h 4290194"/>
              <a:gd name="connsiteX26" fmla="*/ 4996126 w 12192001"/>
              <a:gd name="connsiteY26" fmla="*/ 248926 h 4290194"/>
              <a:gd name="connsiteX27" fmla="*/ 5235788 w 12192001"/>
              <a:gd name="connsiteY27" fmla="*/ 380166 h 4290194"/>
              <a:gd name="connsiteX28" fmla="*/ 5517746 w 12192001"/>
              <a:gd name="connsiteY28" fmla="*/ 245381 h 4290194"/>
              <a:gd name="connsiteX29" fmla="*/ 5613237 w 12192001"/>
              <a:gd name="connsiteY29" fmla="*/ 162469 h 4290194"/>
              <a:gd name="connsiteX30" fmla="*/ 5633152 w 12192001"/>
              <a:gd name="connsiteY30" fmla="*/ 149891 h 4290194"/>
              <a:gd name="connsiteX31" fmla="*/ 5646994 w 12192001"/>
              <a:gd name="connsiteY31" fmla="*/ 136532 h 4290194"/>
              <a:gd name="connsiteX32" fmla="*/ 6082152 w 12192001"/>
              <a:gd name="connsiteY32" fmla="*/ 14826 h 4290194"/>
              <a:gd name="connsiteX33" fmla="*/ 6096002 w 12192001"/>
              <a:gd name="connsiteY33" fmla="*/ 15341 h 4290194"/>
              <a:gd name="connsiteX34" fmla="*/ 6109851 w 12192001"/>
              <a:gd name="connsiteY34" fmla="*/ 14826 h 4290194"/>
              <a:gd name="connsiteX35" fmla="*/ 6545012 w 12192001"/>
              <a:gd name="connsiteY35" fmla="*/ 136532 h 4290194"/>
              <a:gd name="connsiteX36" fmla="*/ 6558854 w 12192001"/>
              <a:gd name="connsiteY36" fmla="*/ 149890 h 4290194"/>
              <a:gd name="connsiteX37" fmla="*/ 6578768 w 12192001"/>
              <a:gd name="connsiteY37" fmla="*/ 162469 h 4290194"/>
              <a:gd name="connsiteX38" fmla="*/ 6674259 w 12192001"/>
              <a:gd name="connsiteY38" fmla="*/ 245381 h 4290194"/>
              <a:gd name="connsiteX39" fmla="*/ 6956214 w 12192001"/>
              <a:gd name="connsiteY39" fmla="*/ 380166 h 4290194"/>
              <a:gd name="connsiteX40" fmla="*/ 7195876 w 12192001"/>
              <a:gd name="connsiteY40" fmla="*/ 248926 h 4290194"/>
              <a:gd name="connsiteX41" fmla="*/ 7752735 w 12192001"/>
              <a:gd name="connsiteY41" fmla="*/ 7732 h 4290194"/>
              <a:gd name="connsiteX42" fmla="*/ 8429428 w 12192001"/>
              <a:gd name="connsiteY42" fmla="*/ 241832 h 4290194"/>
              <a:gd name="connsiteX43" fmla="*/ 8718436 w 12192001"/>
              <a:gd name="connsiteY43" fmla="*/ 390805 h 4290194"/>
              <a:gd name="connsiteX44" fmla="*/ 8949396 w 12192001"/>
              <a:gd name="connsiteY44" fmla="*/ 296534 h 4290194"/>
              <a:gd name="connsiteX45" fmla="*/ 8979560 w 12192001"/>
              <a:gd name="connsiteY45" fmla="*/ 268105 h 4290194"/>
              <a:gd name="connsiteX46" fmla="*/ 8988988 w 12192001"/>
              <a:gd name="connsiteY46" fmla="*/ 254510 h 4290194"/>
              <a:gd name="connsiteX47" fmla="*/ 9033902 w 12192001"/>
              <a:gd name="connsiteY47" fmla="*/ 217474 h 4290194"/>
              <a:gd name="connsiteX48" fmla="*/ 9096430 w 12192001"/>
              <a:gd name="connsiteY48" fmla="*/ 159920 h 4290194"/>
              <a:gd name="connsiteX49" fmla="*/ 9564304 w 12192001"/>
              <a:gd name="connsiteY49" fmla="*/ 11281 h 4290194"/>
              <a:gd name="connsiteX50" fmla="*/ 10128215 w 12192001"/>
              <a:gd name="connsiteY50" fmla="*/ 231193 h 4290194"/>
              <a:gd name="connsiteX51" fmla="*/ 10424269 w 12192001"/>
              <a:gd name="connsiteY51" fmla="*/ 380166 h 4290194"/>
              <a:gd name="connsiteX52" fmla="*/ 10847202 w 12192001"/>
              <a:gd name="connsiteY52" fmla="*/ 192174 h 4290194"/>
              <a:gd name="connsiteX53" fmla="*/ 11291279 w 12192001"/>
              <a:gd name="connsiteY53" fmla="*/ 638 h 4290194"/>
              <a:gd name="connsiteX54" fmla="*/ 11808711 w 12192001"/>
              <a:gd name="connsiteY54" fmla="*/ 148780 h 4290194"/>
              <a:gd name="connsiteX55" fmla="*/ 11911532 w 12192001"/>
              <a:gd name="connsiteY55" fmla="*/ 230577 h 4290194"/>
              <a:gd name="connsiteX56" fmla="*/ 11942396 w 12192001"/>
              <a:gd name="connsiteY56" fmla="*/ 254510 h 4290194"/>
              <a:gd name="connsiteX57" fmla="*/ 11944992 w 12192001"/>
              <a:gd name="connsiteY57" fmla="*/ 258029 h 4290194"/>
              <a:gd name="connsiteX58" fmla="*/ 11967973 w 12192001"/>
              <a:gd name="connsiteY58" fmla="*/ 277302 h 4290194"/>
              <a:gd name="connsiteX59" fmla="*/ 12165341 w 12192001"/>
              <a:gd name="connsiteY59" fmla="*/ 350459 h 4290194"/>
              <a:gd name="connsiteX60" fmla="*/ 12192000 w 12192001"/>
              <a:gd name="connsiteY60" fmla="*/ 352270 h 4290194"/>
              <a:gd name="connsiteX61" fmla="*/ 12192000 w 12192001"/>
              <a:gd name="connsiteY61" fmla="*/ 453983 h 4290194"/>
              <a:gd name="connsiteX62" fmla="*/ 12192000 w 12192001"/>
              <a:gd name="connsiteY62" fmla="*/ 907623 h 4290194"/>
              <a:gd name="connsiteX63" fmla="*/ 12192001 w 12192001"/>
              <a:gd name="connsiteY63" fmla="*/ 907623 h 4290194"/>
              <a:gd name="connsiteX64" fmla="*/ 12192001 w 12192001"/>
              <a:gd name="connsiteY64" fmla="*/ 3530337 h 4290194"/>
              <a:gd name="connsiteX65" fmla="*/ 12192000 w 12192001"/>
              <a:gd name="connsiteY65" fmla="*/ 3530337 h 4290194"/>
              <a:gd name="connsiteX66" fmla="*/ 12192000 w 12192001"/>
              <a:gd name="connsiteY66" fmla="*/ 3836211 h 4290194"/>
              <a:gd name="connsiteX67" fmla="*/ 12192000 w 12192001"/>
              <a:gd name="connsiteY67" fmla="*/ 3937924 h 4290194"/>
              <a:gd name="connsiteX68" fmla="*/ 12165341 w 12192001"/>
              <a:gd name="connsiteY68" fmla="*/ 3939735 h 4290194"/>
              <a:gd name="connsiteX69" fmla="*/ 11967973 w 12192001"/>
              <a:gd name="connsiteY69" fmla="*/ 4012892 h 4290194"/>
              <a:gd name="connsiteX70" fmla="*/ 11944992 w 12192001"/>
              <a:gd name="connsiteY70" fmla="*/ 4032165 h 4290194"/>
              <a:gd name="connsiteX71" fmla="*/ 11942396 w 12192001"/>
              <a:gd name="connsiteY71" fmla="*/ 4035684 h 4290194"/>
              <a:gd name="connsiteX72" fmla="*/ 11911532 w 12192001"/>
              <a:gd name="connsiteY72" fmla="*/ 4059617 h 4290194"/>
              <a:gd name="connsiteX73" fmla="*/ 11808711 w 12192001"/>
              <a:gd name="connsiteY73" fmla="*/ 4141414 h 4290194"/>
              <a:gd name="connsiteX74" fmla="*/ 11291279 w 12192001"/>
              <a:gd name="connsiteY74" fmla="*/ 4289556 h 4290194"/>
              <a:gd name="connsiteX75" fmla="*/ 10847202 w 12192001"/>
              <a:gd name="connsiteY75" fmla="*/ 4098020 h 4290194"/>
              <a:gd name="connsiteX76" fmla="*/ 10424269 w 12192001"/>
              <a:gd name="connsiteY76" fmla="*/ 3910028 h 4290194"/>
              <a:gd name="connsiteX77" fmla="*/ 10128215 w 12192001"/>
              <a:gd name="connsiteY77" fmla="*/ 4059001 h 4290194"/>
              <a:gd name="connsiteX78" fmla="*/ 9564304 w 12192001"/>
              <a:gd name="connsiteY78" fmla="*/ 4278913 h 4290194"/>
              <a:gd name="connsiteX79" fmla="*/ 9096430 w 12192001"/>
              <a:gd name="connsiteY79" fmla="*/ 4130274 h 4290194"/>
              <a:gd name="connsiteX80" fmla="*/ 9033902 w 12192001"/>
              <a:gd name="connsiteY80" fmla="*/ 4072720 h 4290194"/>
              <a:gd name="connsiteX81" fmla="*/ 8988988 w 12192001"/>
              <a:gd name="connsiteY81" fmla="*/ 4035684 h 4290194"/>
              <a:gd name="connsiteX82" fmla="*/ 8979560 w 12192001"/>
              <a:gd name="connsiteY82" fmla="*/ 4022089 h 4290194"/>
              <a:gd name="connsiteX83" fmla="*/ 8949396 w 12192001"/>
              <a:gd name="connsiteY83" fmla="*/ 3993660 h 4290194"/>
              <a:gd name="connsiteX84" fmla="*/ 8718436 w 12192001"/>
              <a:gd name="connsiteY84" fmla="*/ 3899389 h 4290194"/>
              <a:gd name="connsiteX85" fmla="*/ 8429428 w 12192001"/>
              <a:gd name="connsiteY85" fmla="*/ 4048362 h 4290194"/>
              <a:gd name="connsiteX86" fmla="*/ 7752735 w 12192001"/>
              <a:gd name="connsiteY86" fmla="*/ 4282462 h 4290194"/>
              <a:gd name="connsiteX87" fmla="*/ 7195876 w 12192001"/>
              <a:gd name="connsiteY87" fmla="*/ 4041268 h 4290194"/>
              <a:gd name="connsiteX88" fmla="*/ 6956214 w 12192001"/>
              <a:gd name="connsiteY88" fmla="*/ 3910028 h 4290194"/>
              <a:gd name="connsiteX89" fmla="*/ 6674259 w 12192001"/>
              <a:gd name="connsiteY89" fmla="*/ 4044813 h 4290194"/>
              <a:gd name="connsiteX90" fmla="*/ 6578768 w 12192001"/>
              <a:gd name="connsiteY90" fmla="*/ 4127725 h 4290194"/>
              <a:gd name="connsiteX91" fmla="*/ 6558854 w 12192001"/>
              <a:gd name="connsiteY91" fmla="*/ 4140304 h 4290194"/>
              <a:gd name="connsiteX92" fmla="*/ 6545012 w 12192001"/>
              <a:gd name="connsiteY92" fmla="*/ 4153662 h 4290194"/>
              <a:gd name="connsiteX93" fmla="*/ 6109851 w 12192001"/>
              <a:gd name="connsiteY93" fmla="*/ 4275368 h 4290194"/>
              <a:gd name="connsiteX94" fmla="*/ 6096002 w 12192001"/>
              <a:gd name="connsiteY94" fmla="*/ 4274853 h 4290194"/>
              <a:gd name="connsiteX95" fmla="*/ 6082152 w 12192001"/>
              <a:gd name="connsiteY95" fmla="*/ 4275368 h 4290194"/>
              <a:gd name="connsiteX96" fmla="*/ 5646994 w 12192001"/>
              <a:gd name="connsiteY96" fmla="*/ 4153662 h 4290194"/>
              <a:gd name="connsiteX97" fmla="*/ 5633152 w 12192001"/>
              <a:gd name="connsiteY97" fmla="*/ 4140303 h 4290194"/>
              <a:gd name="connsiteX98" fmla="*/ 5613237 w 12192001"/>
              <a:gd name="connsiteY98" fmla="*/ 4127725 h 4290194"/>
              <a:gd name="connsiteX99" fmla="*/ 5517746 w 12192001"/>
              <a:gd name="connsiteY99" fmla="*/ 4044813 h 4290194"/>
              <a:gd name="connsiteX100" fmla="*/ 5235788 w 12192001"/>
              <a:gd name="connsiteY100" fmla="*/ 3910028 h 4290194"/>
              <a:gd name="connsiteX101" fmla="*/ 4996126 w 12192001"/>
              <a:gd name="connsiteY101" fmla="*/ 4041268 h 4290194"/>
              <a:gd name="connsiteX102" fmla="*/ 4439269 w 12192001"/>
              <a:gd name="connsiteY102" fmla="*/ 4282462 h 4290194"/>
              <a:gd name="connsiteX103" fmla="*/ 3762572 w 12192001"/>
              <a:gd name="connsiteY103" fmla="*/ 4048362 h 4290194"/>
              <a:gd name="connsiteX104" fmla="*/ 3473564 w 12192001"/>
              <a:gd name="connsiteY104" fmla="*/ 3899389 h 4290194"/>
              <a:gd name="connsiteX105" fmla="*/ 3242604 w 12192001"/>
              <a:gd name="connsiteY105" fmla="*/ 3993660 h 4290194"/>
              <a:gd name="connsiteX106" fmla="*/ 3212441 w 12192001"/>
              <a:gd name="connsiteY106" fmla="*/ 4022089 h 4290194"/>
              <a:gd name="connsiteX107" fmla="*/ 3203012 w 12192001"/>
              <a:gd name="connsiteY107" fmla="*/ 4035684 h 4290194"/>
              <a:gd name="connsiteX108" fmla="*/ 3158099 w 12192001"/>
              <a:gd name="connsiteY108" fmla="*/ 4072720 h 4290194"/>
              <a:gd name="connsiteX109" fmla="*/ 3095570 w 12192001"/>
              <a:gd name="connsiteY109" fmla="*/ 4130274 h 4290194"/>
              <a:gd name="connsiteX110" fmla="*/ 2627698 w 12192001"/>
              <a:gd name="connsiteY110" fmla="*/ 4278913 h 4290194"/>
              <a:gd name="connsiteX111" fmla="*/ 2063785 w 12192001"/>
              <a:gd name="connsiteY111" fmla="*/ 4059001 h 4290194"/>
              <a:gd name="connsiteX112" fmla="*/ 1767732 w 12192001"/>
              <a:gd name="connsiteY112" fmla="*/ 3910028 h 4290194"/>
              <a:gd name="connsiteX113" fmla="*/ 1344798 w 12192001"/>
              <a:gd name="connsiteY113" fmla="*/ 4098020 h 4290194"/>
              <a:gd name="connsiteX114" fmla="*/ 900721 w 12192001"/>
              <a:gd name="connsiteY114" fmla="*/ 4289556 h 4290194"/>
              <a:gd name="connsiteX115" fmla="*/ 383289 w 12192001"/>
              <a:gd name="connsiteY115" fmla="*/ 4141414 h 4290194"/>
              <a:gd name="connsiteX116" fmla="*/ 280468 w 12192001"/>
              <a:gd name="connsiteY116" fmla="*/ 4059617 h 4290194"/>
              <a:gd name="connsiteX117" fmla="*/ 249604 w 12192001"/>
              <a:gd name="connsiteY117" fmla="*/ 4035684 h 4290194"/>
              <a:gd name="connsiteX118" fmla="*/ 247008 w 12192001"/>
              <a:gd name="connsiteY118" fmla="*/ 4032165 h 4290194"/>
              <a:gd name="connsiteX119" fmla="*/ 224027 w 12192001"/>
              <a:gd name="connsiteY119" fmla="*/ 4012892 h 4290194"/>
              <a:gd name="connsiteX120" fmla="*/ 26659 w 12192001"/>
              <a:gd name="connsiteY120" fmla="*/ 3939735 h 4290194"/>
              <a:gd name="connsiteX121" fmla="*/ 0 w 12192001"/>
              <a:gd name="connsiteY121" fmla="*/ 3937924 h 4290194"/>
              <a:gd name="connsiteX122" fmla="*/ 0 w 12192001"/>
              <a:gd name="connsiteY122" fmla="*/ 3836211 h 4290194"/>
              <a:gd name="connsiteX123" fmla="*/ 0 w 12192001"/>
              <a:gd name="connsiteY123" fmla="*/ 3184290 h 4290194"/>
              <a:gd name="connsiteX124" fmla="*/ 1 w 12192001"/>
              <a:gd name="connsiteY124" fmla="*/ 3184290 h 4290194"/>
              <a:gd name="connsiteX125" fmla="*/ 1 w 12192001"/>
              <a:gd name="connsiteY125" fmla="*/ 1105904 h 4290194"/>
              <a:gd name="connsiteX126" fmla="*/ 0 w 12192001"/>
              <a:gd name="connsiteY126" fmla="*/ 1105904 h 4290194"/>
              <a:gd name="connsiteX127" fmla="*/ 0 w 12192001"/>
              <a:gd name="connsiteY127" fmla="*/ 453983 h 4290194"/>
              <a:gd name="connsiteX128" fmla="*/ 0 w 12192001"/>
              <a:gd name="connsiteY128" fmla="*/ 352270 h 4290194"/>
              <a:gd name="connsiteX129" fmla="*/ 26659 w 12192001"/>
              <a:gd name="connsiteY129" fmla="*/ 350459 h 4290194"/>
              <a:gd name="connsiteX130" fmla="*/ 224027 w 12192001"/>
              <a:gd name="connsiteY130" fmla="*/ 277302 h 4290194"/>
              <a:gd name="connsiteX131" fmla="*/ 247008 w 12192001"/>
              <a:gd name="connsiteY131" fmla="*/ 258029 h 4290194"/>
              <a:gd name="connsiteX132" fmla="*/ 249604 w 12192001"/>
              <a:gd name="connsiteY132" fmla="*/ 254510 h 4290194"/>
              <a:gd name="connsiteX133" fmla="*/ 280468 w 12192001"/>
              <a:gd name="connsiteY133" fmla="*/ 230577 h 4290194"/>
              <a:gd name="connsiteX134" fmla="*/ 383289 w 12192001"/>
              <a:gd name="connsiteY134" fmla="*/ 148780 h 4290194"/>
              <a:gd name="connsiteX135" fmla="*/ 900721 w 12192001"/>
              <a:gd name="connsiteY135" fmla="*/ 638 h 429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2192001" h="4290194">
                <a:moveTo>
                  <a:pt x="8397881" y="3878590"/>
                </a:moveTo>
                <a:cubicBezTo>
                  <a:pt x="8397905" y="3878695"/>
                  <a:pt x="8397928" y="3878800"/>
                  <a:pt x="8397951" y="3878904"/>
                </a:cubicBezTo>
                <a:lnTo>
                  <a:pt x="8398480" y="3878590"/>
                </a:lnTo>
                <a:close/>
                <a:moveTo>
                  <a:pt x="3793520" y="3878590"/>
                </a:moveTo>
                <a:lnTo>
                  <a:pt x="3794049" y="3878904"/>
                </a:lnTo>
                <a:cubicBezTo>
                  <a:pt x="3794073" y="3878800"/>
                  <a:pt x="3794095" y="3878695"/>
                  <a:pt x="3794120" y="3878590"/>
                </a:cubicBezTo>
                <a:close/>
                <a:moveTo>
                  <a:pt x="8397951" y="411290"/>
                </a:moveTo>
                <a:cubicBezTo>
                  <a:pt x="8397928" y="411394"/>
                  <a:pt x="8397905" y="411499"/>
                  <a:pt x="8397881" y="411604"/>
                </a:cubicBezTo>
                <a:lnTo>
                  <a:pt x="8398480" y="411604"/>
                </a:lnTo>
                <a:close/>
                <a:moveTo>
                  <a:pt x="3794049" y="411290"/>
                </a:moveTo>
                <a:lnTo>
                  <a:pt x="3793520" y="411604"/>
                </a:lnTo>
                <a:lnTo>
                  <a:pt x="3794121" y="411604"/>
                </a:lnTo>
                <a:cubicBezTo>
                  <a:pt x="3794095" y="411499"/>
                  <a:pt x="3794074" y="411394"/>
                  <a:pt x="3794049" y="411290"/>
                </a:cubicBezTo>
                <a:close/>
                <a:moveTo>
                  <a:pt x="900721" y="638"/>
                </a:moveTo>
                <a:cubicBezTo>
                  <a:pt x="1091038" y="4187"/>
                  <a:pt x="1217918" y="96408"/>
                  <a:pt x="1344798" y="192174"/>
                </a:cubicBezTo>
                <a:cubicBezTo>
                  <a:pt x="1464634" y="284396"/>
                  <a:pt x="1598560" y="380166"/>
                  <a:pt x="1767733" y="380166"/>
                </a:cubicBezTo>
                <a:cubicBezTo>
                  <a:pt x="1901665" y="380166"/>
                  <a:pt x="1979199" y="309226"/>
                  <a:pt x="2063786" y="231193"/>
                </a:cubicBezTo>
                <a:cubicBezTo>
                  <a:pt x="2183621" y="121235"/>
                  <a:pt x="2310502" y="7732"/>
                  <a:pt x="2627699" y="11281"/>
                </a:cubicBezTo>
                <a:cubicBezTo>
                  <a:pt x="2870886" y="13939"/>
                  <a:pt x="2999088" y="80446"/>
                  <a:pt x="3095570" y="159920"/>
                </a:cubicBezTo>
                <a:lnTo>
                  <a:pt x="3158099" y="217474"/>
                </a:lnTo>
                <a:lnTo>
                  <a:pt x="3203013" y="254510"/>
                </a:lnTo>
                <a:lnTo>
                  <a:pt x="3212442" y="268105"/>
                </a:lnTo>
                <a:lnTo>
                  <a:pt x="3242605" y="296534"/>
                </a:lnTo>
                <a:cubicBezTo>
                  <a:pt x="3301748" y="348907"/>
                  <a:pt x="3367832" y="390805"/>
                  <a:pt x="3473565" y="390805"/>
                </a:cubicBezTo>
                <a:cubicBezTo>
                  <a:pt x="3593400" y="394354"/>
                  <a:pt x="3677986" y="319865"/>
                  <a:pt x="3762573" y="241832"/>
                </a:cubicBezTo>
                <a:cubicBezTo>
                  <a:pt x="3903550" y="117690"/>
                  <a:pt x="4051574" y="-20644"/>
                  <a:pt x="4439269" y="7732"/>
                </a:cubicBezTo>
                <a:cubicBezTo>
                  <a:pt x="4805812" y="32563"/>
                  <a:pt x="4904493" y="146066"/>
                  <a:pt x="4996126" y="248926"/>
                </a:cubicBezTo>
                <a:cubicBezTo>
                  <a:pt x="5052517" y="312771"/>
                  <a:pt x="5101862" y="373072"/>
                  <a:pt x="5235788" y="380166"/>
                </a:cubicBezTo>
                <a:cubicBezTo>
                  <a:pt x="5362670" y="390805"/>
                  <a:pt x="5433157" y="319865"/>
                  <a:pt x="5517746" y="245381"/>
                </a:cubicBezTo>
                <a:cubicBezTo>
                  <a:pt x="5547703" y="217891"/>
                  <a:pt x="5578542" y="189515"/>
                  <a:pt x="5613237" y="162469"/>
                </a:cubicBezTo>
                <a:lnTo>
                  <a:pt x="5633152" y="149891"/>
                </a:lnTo>
                <a:lnTo>
                  <a:pt x="5646994" y="136532"/>
                </a:lnTo>
                <a:cubicBezTo>
                  <a:pt x="5726622" y="70027"/>
                  <a:pt x="5838966" y="17487"/>
                  <a:pt x="6082152" y="14826"/>
                </a:cubicBezTo>
                <a:lnTo>
                  <a:pt x="6096002" y="15341"/>
                </a:lnTo>
                <a:lnTo>
                  <a:pt x="6109851" y="14826"/>
                </a:lnTo>
                <a:cubicBezTo>
                  <a:pt x="6353036" y="17487"/>
                  <a:pt x="6465382" y="70027"/>
                  <a:pt x="6545012" y="136532"/>
                </a:cubicBezTo>
                <a:lnTo>
                  <a:pt x="6558854" y="149890"/>
                </a:lnTo>
                <a:lnTo>
                  <a:pt x="6578768" y="162469"/>
                </a:lnTo>
                <a:cubicBezTo>
                  <a:pt x="6613461" y="189515"/>
                  <a:pt x="6644300" y="217891"/>
                  <a:pt x="6674259" y="245381"/>
                </a:cubicBezTo>
                <a:cubicBezTo>
                  <a:pt x="6758845" y="319865"/>
                  <a:pt x="6829334" y="390805"/>
                  <a:pt x="6956214" y="380166"/>
                </a:cubicBezTo>
                <a:cubicBezTo>
                  <a:pt x="7090139" y="373072"/>
                  <a:pt x="7139485" y="312771"/>
                  <a:pt x="7195876" y="248926"/>
                </a:cubicBezTo>
                <a:cubicBezTo>
                  <a:pt x="7287509" y="146066"/>
                  <a:pt x="7386193" y="32563"/>
                  <a:pt x="7752735" y="7732"/>
                </a:cubicBezTo>
                <a:cubicBezTo>
                  <a:pt x="8140427" y="-20644"/>
                  <a:pt x="8288451" y="117690"/>
                  <a:pt x="8429428" y="241832"/>
                </a:cubicBezTo>
                <a:cubicBezTo>
                  <a:pt x="8514015" y="319865"/>
                  <a:pt x="8598603" y="394354"/>
                  <a:pt x="8718436" y="390805"/>
                </a:cubicBezTo>
                <a:cubicBezTo>
                  <a:pt x="8824169" y="390805"/>
                  <a:pt x="8890254" y="348907"/>
                  <a:pt x="8949396" y="296534"/>
                </a:cubicBezTo>
                <a:lnTo>
                  <a:pt x="8979560" y="268105"/>
                </a:lnTo>
                <a:lnTo>
                  <a:pt x="8988988" y="254510"/>
                </a:lnTo>
                <a:lnTo>
                  <a:pt x="9033902" y="217474"/>
                </a:lnTo>
                <a:lnTo>
                  <a:pt x="9096430" y="159920"/>
                </a:lnTo>
                <a:cubicBezTo>
                  <a:pt x="9192914" y="80446"/>
                  <a:pt x="9321117" y="13939"/>
                  <a:pt x="9564304" y="11281"/>
                </a:cubicBezTo>
                <a:cubicBezTo>
                  <a:pt x="9881500" y="7732"/>
                  <a:pt x="10008379" y="121235"/>
                  <a:pt x="10128215" y="231193"/>
                </a:cubicBezTo>
                <a:cubicBezTo>
                  <a:pt x="10212801" y="309226"/>
                  <a:pt x="10290336" y="380166"/>
                  <a:pt x="10424269" y="380166"/>
                </a:cubicBezTo>
                <a:cubicBezTo>
                  <a:pt x="10593442" y="380166"/>
                  <a:pt x="10727367" y="284396"/>
                  <a:pt x="10847202" y="192174"/>
                </a:cubicBezTo>
                <a:cubicBezTo>
                  <a:pt x="10974082" y="96408"/>
                  <a:pt x="11100963" y="4187"/>
                  <a:pt x="11291279" y="638"/>
                </a:cubicBezTo>
                <a:cubicBezTo>
                  <a:pt x="11545039" y="-7341"/>
                  <a:pt x="11687779" y="60494"/>
                  <a:pt x="11808711" y="148780"/>
                </a:cubicBezTo>
                <a:lnTo>
                  <a:pt x="11911532" y="230577"/>
                </a:lnTo>
                <a:lnTo>
                  <a:pt x="11942396" y="254510"/>
                </a:lnTo>
                <a:lnTo>
                  <a:pt x="11944992" y="258029"/>
                </a:lnTo>
                <a:lnTo>
                  <a:pt x="11967973" y="277302"/>
                </a:lnTo>
                <a:cubicBezTo>
                  <a:pt x="12024364" y="325187"/>
                  <a:pt x="12101901" y="343809"/>
                  <a:pt x="12165341" y="350459"/>
                </a:cubicBezTo>
                <a:lnTo>
                  <a:pt x="12192000" y="352270"/>
                </a:lnTo>
                <a:lnTo>
                  <a:pt x="12192000" y="453983"/>
                </a:lnTo>
                <a:lnTo>
                  <a:pt x="12192000" y="907623"/>
                </a:lnTo>
                <a:lnTo>
                  <a:pt x="12192001" y="907623"/>
                </a:lnTo>
                <a:lnTo>
                  <a:pt x="12192001" y="3530337"/>
                </a:lnTo>
                <a:lnTo>
                  <a:pt x="12192000" y="3530337"/>
                </a:lnTo>
                <a:lnTo>
                  <a:pt x="12192000" y="3836211"/>
                </a:lnTo>
                <a:lnTo>
                  <a:pt x="12192000" y="3937924"/>
                </a:lnTo>
                <a:lnTo>
                  <a:pt x="12165341" y="3939735"/>
                </a:lnTo>
                <a:cubicBezTo>
                  <a:pt x="12101901" y="3946385"/>
                  <a:pt x="12024364" y="3965007"/>
                  <a:pt x="11967973" y="4012892"/>
                </a:cubicBezTo>
                <a:lnTo>
                  <a:pt x="11944992" y="4032165"/>
                </a:lnTo>
                <a:lnTo>
                  <a:pt x="11942396" y="4035684"/>
                </a:lnTo>
                <a:lnTo>
                  <a:pt x="11911532" y="4059617"/>
                </a:lnTo>
                <a:lnTo>
                  <a:pt x="11808711" y="4141414"/>
                </a:lnTo>
                <a:cubicBezTo>
                  <a:pt x="11687779" y="4229700"/>
                  <a:pt x="11545039" y="4297535"/>
                  <a:pt x="11291279" y="4289556"/>
                </a:cubicBezTo>
                <a:cubicBezTo>
                  <a:pt x="11100963" y="4286007"/>
                  <a:pt x="10974082" y="4193786"/>
                  <a:pt x="10847202" y="4098020"/>
                </a:cubicBezTo>
                <a:cubicBezTo>
                  <a:pt x="10727367" y="4005798"/>
                  <a:pt x="10593442" y="3910028"/>
                  <a:pt x="10424269" y="3910028"/>
                </a:cubicBezTo>
                <a:cubicBezTo>
                  <a:pt x="10290336" y="3910028"/>
                  <a:pt x="10212801" y="3980968"/>
                  <a:pt x="10128215" y="4059001"/>
                </a:cubicBezTo>
                <a:cubicBezTo>
                  <a:pt x="10008379" y="4168959"/>
                  <a:pt x="9881500" y="4282462"/>
                  <a:pt x="9564304" y="4278913"/>
                </a:cubicBezTo>
                <a:cubicBezTo>
                  <a:pt x="9321117" y="4276255"/>
                  <a:pt x="9192914" y="4209748"/>
                  <a:pt x="9096430" y="4130274"/>
                </a:cubicBezTo>
                <a:lnTo>
                  <a:pt x="9033902" y="4072720"/>
                </a:lnTo>
                <a:lnTo>
                  <a:pt x="8988988" y="4035684"/>
                </a:lnTo>
                <a:lnTo>
                  <a:pt x="8979560" y="4022089"/>
                </a:lnTo>
                <a:lnTo>
                  <a:pt x="8949396" y="3993660"/>
                </a:lnTo>
                <a:cubicBezTo>
                  <a:pt x="8890254" y="3941287"/>
                  <a:pt x="8824169" y="3899389"/>
                  <a:pt x="8718436" y="3899389"/>
                </a:cubicBezTo>
                <a:cubicBezTo>
                  <a:pt x="8598603" y="3895840"/>
                  <a:pt x="8514015" y="3970329"/>
                  <a:pt x="8429428" y="4048362"/>
                </a:cubicBezTo>
                <a:cubicBezTo>
                  <a:pt x="8288451" y="4172504"/>
                  <a:pt x="8140427" y="4310838"/>
                  <a:pt x="7752735" y="4282462"/>
                </a:cubicBezTo>
                <a:cubicBezTo>
                  <a:pt x="7386193" y="4257631"/>
                  <a:pt x="7287509" y="4144128"/>
                  <a:pt x="7195876" y="4041268"/>
                </a:cubicBezTo>
                <a:cubicBezTo>
                  <a:pt x="7139485" y="3977423"/>
                  <a:pt x="7090139" y="3917122"/>
                  <a:pt x="6956214" y="3910028"/>
                </a:cubicBezTo>
                <a:cubicBezTo>
                  <a:pt x="6829334" y="3899389"/>
                  <a:pt x="6758845" y="3970329"/>
                  <a:pt x="6674259" y="4044813"/>
                </a:cubicBezTo>
                <a:cubicBezTo>
                  <a:pt x="6644300" y="4072303"/>
                  <a:pt x="6613461" y="4100679"/>
                  <a:pt x="6578768" y="4127725"/>
                </a:cubicBezTo>
                <a:lnTo>
                  <a:pt x="6558854" y="4140304"/>
                </a:lnTo>
                <a:lnTo>
                  <a:pt x="6545012" y="4153662"/>
                </a:lnTo>
                <a:cubicBezTo>
                  <a:pt x="6465382" y="4220167"/>
                  <a:pt x="6353036" y="4272707"/>
                  <a:pt x="6109851" y="4275368"/>
                </a:cubicBezTo>
                <a:lnTo>
                  <a:pt x="6096002" y="4274853"/>
                </a:lnTo>
                <a:lnTo>
                  <a:pt x="6082152" y="4275368"/>
                </a:lnTo>
                <a:cubicBezTo>
                  <a:pt x="5838966" y="4272707"/>
                  <a:pt x="5726622" y="4220167"/>
                  <a:pt x="5646994" y="4153662"/>
                </a:cubicBezTo>
                <a:lnTo>
                  <a:pt x="5633152" y="4140303"/>
                </a:lnTo>
                <a:lnTo>
                  <a:pt x="5613237" y="4127725"/>
                </a:lnTo>
                <a:cubicBezTo>
                  <a:pt x="5578542" y="4100679"/>
                  <a:pt x="5547703" y="4072303"/>
                  <a:pt x="5517746" y="4044813"/>
                </a:cubicBezTo>
                <a:cubicBezTo>
                  <a:pt x="5433157" y="3970329"/>
                  <a:pt x="5362670" y="3899389"/>
                  <a:pt x="5235788" y="3910028"/>
                </a:cubicBezTo>
                <a:cubicBezTo>
                  <a:pt x="5101862" y="3917122"/>
                  <a:pt x="5052517" y="3977423"/>
                  <a:pt x="4996126" y="4041268"/>
                </a:cubicBezTo>
                <a:cubicBezTo>
                  <a:pt x="4904493" y="4144128"/>
                  <a:pt x="4805812" y="4257631"/>
                  <a:pt x="4439269" y="4282462"/>
                </a:cubicBezTo>
                <a:cubicBezTo>
                  <a:pt x="4051573" y="4310838"/>
                  <a:pt x="3903550" y="4172504"/>
                  <a:pt x="3762572" y="4048362"/>
                </a:cubicBezTo>
                <a:cubicBezTo>
                  <a:pt x="3677986" y="3970329"/>
                  <a:pt x="3593399" y="3895840"/>
                  <a:pt x="3473564" y="3899389"/>
                </a:cubicBezTo>
                <a:cubicBezTo>
                  <a:pt x="3367831" y="3899389"/>
                  <a:pt x="3301747" y="3941287"/>
                  <a:pt x="3242604" y="3993660"/>
                </a:cubicBezTo>
                <a:lnTo>
                  <a:pt x="3212441" y="4022089"/>
                </a:lnTo>
                <a:lnTo>
                  <a:pt x="3203012" y="4035684"/>
                </a:lnTo>
                <a:lnTo>
                  <a:pt x="3158099" y="4072720"/>
                </a:lnTo>
                <a:lnTo>
                  <a:pt x="3095570" y="4130274"/>
                </a:lnTo>
                <a:cubicBezTo>
                  <a:pt x="2999088" y="4209748"/>
                  <a:pt x="2870885" y="4276255"/>
                  <a:pt x="2627698" y="4278913"/>
                </a:cubicBezTo>
                <a:cubicBezTo>
                  <a:pt x="2310501" y="4282462"/>
                  <a:pt x="2183621" y="4168959"/>
                  <a:pt x="2063785" y="4059001"/>
                </a:cubicBezTo>
                <a:cubicBezTo>
                  <a:pt x="1979199" y="3980968"/>
                  <a:pt x="1901665" y="3910028"/>
                  <a:pt x="1767732" y="3910028"/>
                </a:cubicBezTo>
                <a:cubicBezTo>
                  <a:pt x="1598560" y="3910028"/>
                  <a:pt x="1464634" y="4005798"/>
                  <a:pt x="1344798" y="4098020"/>
                </a:cubicBezTo>
                <a:cubicBezTo>
                  <a:pt x="1217918" y="4193786"/>
                  <a:pt x="1091038" y="4286007"/>
                  <a:pt x="900721" y="4289556"/>
                </a:cubicBezTo>
                <a:cubicBezTo>
                  <a:pt x="646961" y="4297535"/>
                  <a:pt x="504221" y="4229700"/>
                  <a:pt x="383289" y="4141414"/>
                </a:cubicBezTo>
                <a:lnTo>
                  <a:pt x="280468" y="4059617"/>
                </a:lnTo>
                <a:lnTo>
                  <a:pt x="249604" y="4035684"/>
                </a:lnTo>
                <a:lnTo>
                  <a:pt x="247008" y="4032165"/>
                </a:lnTo>
                <a:lnTo>
                  <a:pt x="224027" y="4012892"/>
                </a:lnTo>
                <a:cubicBezTo>
                  <a:pt x="167637" y="3965007"/>
                  <a:pt x="90099" y="3946385"/>
                  <a:pt x="26659" y="3939735"/>
                </a:cubicBezTo>
                <a:lnTo>
                  <a:pt x="0" y="3937924"/>
                </a:lnTo>
                <a:lnTo>
                  <a:pt x="0" y="3836211"/>
                </a:lnTo>
                <a:lnTo>
                  <a:pt x="0" y="3184290"/>
                </a:lnTo>
                <a:lnTo>
                  <a:pt x="1" y="3184290"/>
                </a:lnTo>
                <a:lnTo>
                  <a:pt x="1" y="1105904"/>
                </a:lnTo>
                <a:lnTo>
                  <a:pt x="0" y="1105904"/>
                </a:lnTo>
                <a:lnTo>
                  <a:pt x="0" y="453983"/>
                </a:lnTo>
                <a:lnTo>
                  <a:pt x="0" y="352270"/>
                </a:lnTo>
                <a:lnTo>
                  <a:pt x="26659" y="350459"/>
                </a:lnTo>
                <a:cubicBezTo>
                  <a:pt x="90099" y="343809"/>
                  <a:pt x="167637" y="325187"/>
                  <a:pt x="224027" y="277302"/>
                </a:cubicBezTo>
                <a:lnTo>
                  <a:pt x="247008" y="258029"/>
                </a:lnTo>
                <a:lnTo>
                  <a:pt x="249604" y="254510"/>
                </a:lnTo>
                <a:lnTo>
                  <a:pt x="280468" y="230577"/>
                </a:lnTo>
                <a:lnTo>
                  <a:pt x="383289" y="148780"/>
                </a:lnTo>
                <a:cubicBezTo>
                  <a:pt x="504221" y="60494"/>
                  <a:pt x="646961" y="-7341"/>
                  <a:pt x="900721" y="63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F9282C69-5F1B-4C14-8EB6-81C105355851}"/>
              </a:ext>
            </a:extLst>
          </p:cNvPr>
          <p:cNvGrpSpPr/>
          <p:nvPr userDrawn="1"/>
        </p:nvGrpSpPr>
        <p:grpSpPr>
          <a:xfrm>
            <a:off x="6910179" y="2394864"/>
            <a:ext cx="4745378" cy="2731668"/>
            <a:chOff x="5898415" y="1976415"/>
            <a:chExt cx="5654530" cy="3255020"/>
          </a:xfrm>
        </p:grpSpPr>
        <p:sp>
          <p:nvSpPr>
            <p:cNvPr id="3" name="Freeform 45">
              <a:extLst>
                <a:ext uri="{FF2B5EF4-FFF2-40B4-BE49-F238E27FC236}">
                  <a16:creationId xmlns:a16="http://schemas.microsoft.com/office/drawing/2014/main" id="{D6C49DB0-1422-432A-AAEB-EDC7C9AE1AE9}"/>
                </a:ext>
              </a:extLst>
            </p:cNvPr>
            <p:cNvSpPr>
              <a:spLocks/>
            </p:cNvSpPr>
            <p:nvPr/>
          </p:nvSpPr>
          <p:spPr bwMode="auto">
            <a:xfrm>
              <a:off x="5898415" y="5105745"/>
              <a:ext cx="2848207" cy="125690"/>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4" name="Freeform 46">
              <a:extLst>
                <a:ext uri="{FF2B5EF4-FFF2-40B4-BE49-F238E27FC236}">
                  <a16:creationId xmlns:a16="http://schemas.microsoft.com/office/drawing/2014/main" id="{D7658A74-4D4C-449F-8EA6-B516CCE8C92A}"/>
                </a:ext>
              </a:extLst>
            </p:cNvPr>
            <p:cNvSpPr>
              <a:spLocks/>
            </p:cNvSpPr>
            <p:nvPr/>
          </p:nvSpPr>
          <p:spPr bwMode="auto">
            <a:xfrm>
              <a:off x="8704736" y="5105745"/>
              <a:ext cx="2848207" cy="125690"/>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5" name="Freeform 47">
              <a:extLst>
                <a:ext uri="{FF2B5EF4-FFF2-40B4-BE49-F238E27FC236}">
                  <a16:creationId xmlns:a16="http://schemas.microsoft.com/office/drawing/2014/main" id="{4DEBE165-4A00-4937-9A40-6AEEB882566A}"/>
                </a:ext>
              </a:extLst>
            </p:cNvPr>
            <p:cNvSpPr>
              <a:spLocks/>
            </p:cNvSpPr>
            <p:nvPr/>
          </p:nvSpPr>
          <p:spPr bwMode="auto">
            <a:xfrm>
              <a:off x="6455812" y="1976415"/>
              <a:ext cx="4581618" cy="313899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6" name="Freeform 48">
              <a:extLst>
                <a:ext uri="{FF2B5EF4-FFF2-40B4-BE49-F238E27FC236}">
                  <a16:creationId xmlns:a16="http://schemas.microsoft.com/office/drawing/2014/main" id="{78F7B474-60F7-4948-85A2-439F3BB53DAB}"/>
                </a:ext>
              </a:extLst>
            </p:cNvPr>
            <p:cNvSpPr>
              <a:spLocks/>
            </p:cNvSpPr>
            <p:nvPr/>
          </p:nvSpPr>
          <p:spPr bwMode="auto">
            <a:xfrm>
              <a:off x="6471923" y="1992528"/>
              <a:ext cx="4552622" cy="3106772"/>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chemeClr val="bg1">
                <a:lumMod val="8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7" name="Rectangle 50">
              <a:extLst>
                <a:ext uri="{FF2B5EF4-FFF2-40B4-BE49-F238E27FC236}">
                  <a16:creationId xmlns:a16="http://schemas.microsoft.com/office/drawing/2014/main" id="{BD50C05D-2819-4782-8E1D-86278634B5C7}"/>
                </a:ext>
              </a:extLst>
            </p:cNvPr>
            <p:cNvSpPr>
              <a:spLocks noChangeArrowheads="1"/>
            </p:cNvSpPr>
            <p:nvPr/>
          </p:nvSpPr>
          <p:spPr bwMode="auto">
            <a:xfrm>
              <a:off x="5898415" y="5054180"/>
              <a:ext cx="5654530" cy="103129"/>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8" name="Freeform 51">
              <a:extLst>
                <a:ext uri="{FF2B5EF4-FFF2-40B4-BE49-F238E27FC236}">
                  <a16:creationId xmlns:a16="http://schemas.microsoft.com/office/drawing/2014/main" id="{16B42710-FA64-4E46-A64B-98954E68863A}"/>
                </a:ext>
              </a:extLst>
            </p:cNvPr>
            <p:cNvSpPr>
              <a:spLocks/>
            </p:cNvSpPr>
            <p:nvPr/>
          </p:nvSpPr>
          <p:spPr bwMode="auto">
            <a:xfrm>
              <a:off x="8318101" y="5054180"/>
              <a:ext cx="811932" cy="58010"/>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9" name="Rectangle 52">
              <a:extLst>
                <a:ext uri="{FF2B5EF4-FFF2-40B4-BE49-F238E27FC236}">
                  <a16:creationId xmlns:a16="http://schemas.microsoft.com/office/drawing/2014/main" id="{622091BD-F17A-4BA3-976E-BD249587886A}"/>
                </a:ext>
              </a:extLst>
            </p:cNvPr>
            <p:cNvSpPr>
              <a:spLocks noChangeArrowheads="1"/>
            </p:cNvSpPr>
            <p:nvPr/>
          </p:nvSpPr>
          <p:spPr bwMode="auto">
            <a:xfrm>
              <a:off x="6623354" y="2189119"/>
              <a:ext cx="4249758" cy="2684587"/>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0" name="Oval 54">
              <a:extLst>
                <a:ext uri="{FF2B5EF4-FFF2-40B4-BE49-F238E27FC236}">
                  <a16:creationId xmlns:a16="http://schemas.microsoft.com/office/drawing/2014/main" id="{55458114-DB42-4C03-B3AA-2AA066668696}"/>
                </a:ext>
              </a:extLst>
            </p:cNvPr>
            <p:cNvSpPr>
              <a:spLocks noChangeArrowheads="1"/>
            </p:cNvSpPr>
            <p:nvPr/>
          </p:nvSpPr>
          <p:spPr bwMode="auto">
            <a:xfrm>
              <a:off x="8720847" y="2076321"/>
              <a:ext cx="48330" cy="48343"/>
            </a:xfrm>
            <a:prstGeom prst="ellipse">
              <a:avLst/>
            </a:prstGeom>
            <a:solidFill>
              <a:srgbClr val="2C2C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1" name="Oval 55">
              <a:extLst>
                <a:ext uri="{FF2B5EF4-FFF2-40B4-BE49-F238E27FC236}">
                  <a16:creationId xmlns:a16="http://schemas.microsoft.com/office/drawing/2014/main" id="{A78E7335-39FA-459C-A149-C18E534D2795}"/>
                </a:ext>
              </a:extLst>
            </p:cNvPr>
            <p:cNvSpPr>
              <a:spLocks noChangeArrowheads="1"/>
            </p:cNvSpPr>
            <p:nvPr/>
          </p:nvSpPr>
          <p:spPr bwMode="auto">
            <a:xfrm>
              <a:off x="8720847" y="2073099"/>
              <a:ext cx="48330" cy="45119"/>
            </a:xfrm>
            <a:prstGeom prst="ellipse">
              <a:avLst/>
            </a:prstGeom>
            <a:solidFill>
              <a:srgbClr val="0A0A0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2" name="Oval 56">
              <a:extLst>
                <a:ext uri="{FF2B5EF4-FFF2-40B4-BE49-F238E27FC236}">
                  <a16:creationId xmlns:a16="http://schemas.microsoft.com/office/drawing/2014/main" id="{28B3F7BB-1842-4E1E-815B-6CFA2D36CA4C}"/>
                </a:ext>
              </a:extLst>
            </p:cNvPr>
            <p:cNvSpPr>
              <a:spLocks noChangeArrowheads="1"/>
            </p:cNvSpPr>
            <p:nvPr/>
          </p:nvSpPr>
          <p:spPr bwMode="auto">
            <a:xfrm>
              <a:off x="8730511" y="2079544"/>
              <a:ext cx="28999" cy="32228"/>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3" name="Oval 57">
              <a:extLst>
                <a:ext uri="{FF2B5EF4-FFF2-40B4-BE49-F238E27FC236}">
                  <a16:creationId xmlns:a16="http://schemas.microsoft.com/office/drawing/2014/main" id="{F7EDD224-D74C-4490-B617-D45A42447CB3}"/>
                </a:ext>
              </a:extLst>
            </p:cNvPr>
            <p:cNvSpPr>
              <a:spLocks noChangeArrowheads="1"/>
            </p:cNvSpPr>
            <p:nvPr/>
          </p:nvSpPr>
          <p:spPr bwMode="auto">
            <a:xfrm>
              <a:off x="8736955" y="2089212"/>
              <a:ext cx="16111" cy="16115"/>
            </a:xfrm>
            <a:prstGeom prst="ellipse">
              <a:avLst/>
            </a:prstGeom>
            <a:solidFill>
              <a:srgbClr val="2C99B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4" name="Freeform 58">
              <a:extLst>
                <a:ext uri="{FF2B5EF4-FFF2-40B4-BE49-F238E27FC236}">
                  <a16:creationId xmlns:a16="http://schemas.microsoft.com/office/drawing/2014/main" id="{E55F9968-AEF3-416A-9004-AD7E8D70EBE7}"/>
                </a:ext>
              </a:extLst>
            </p:cNvPr>
            <p:cNvSpPr>
              <a:spLocks/>
            </p:cNvSpPr>
            <p:nvPr/>
          </p:nvSpPr>
          <p:spPr bwMode="auto">
            <a:xfrm>
              <a:off x="8743399" y="2092436"/>
              <a:ext cx="3223" cy="6446"/>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grpSp>
      <p:sp>
        <p:nvSpPr>
          <p:cNvPr id="15" name="Picture Placeholder 13">
            <a:extLst>
              <a:ext uri="{FF2B5EF4-FFF2-40B4-BE49-F238E27FC236}">
                <a16:creationId xmlns:a16="http://schemas.microsoft.com/office/drawing/2014/main" id="{95AF40C4-0F80-4B78-AD73-BB23C0942C3B}"/>
              </a:ext>
            </a:extLst>
          </p:cNvPr>
          <p:cNvSpPr>
            <a:spLocks noGrp="1"/>
          </p:cNvSpPr>
          <p:nvPr>
            <p:ph type="pic" sz="quarter" idx="21"/>
          </p:nvPr>
        </p:nvSpPr>
        <p:spPr>
          <a:xfrm>
            <a:off x="7499272" y="2556463"/>
            <a:ext cx="3596900" cy="2305694"/>
          </a:xfrm>
          <a:prstGeom prst="rect">
            <a:avLst/>
          </a:prstGeom>
          <a:pattFill prst="shingle">
            <a:fgClr>
              <a:srgbClr val="0070C0"/>
            </a:fgClr>
            <a:bgClr>
              <a:schemeClr val="bg1"/>
            </a:bgClr>
          </a:pattFill>
          <a:effectLst/>
        </p:spPr>
        <p:txBody>
          <a:bodyPr>
            <a:normAutofit/>
          </a:bodyPr>
          <a:lstStyle>
            <a:lvl1pPr marL="0" indent="0">
              <a:buNone/>
              <a:defRPr sz="1300" b="0" i="0" strike="noStrike">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grpSp>
        <p:nvGrpSpPr>
          <p:cNvPr id="16" name="Group 15">
            <a:extLst>
              <a:ext uri="{FF2B5EF4-FFF2-40B4-BE49-F238E27FC236}">
                <a16:creationId xmlns:a16="http://schemas.microsoft.com/office/drawing/2014/main" id="{9CF1EE24-6886-474B-8A9B-16202671AD2A}"/>
              </a:ext>
            </a:extLst>
          </p:cNvPr>
          <p:cNvGrpSpPr/>
          <p:nvPr userDrawn="1"/>
        </p:nvGrpSpPr>
        <p:grpSpPr>
          <a:xfrm>
            <a:off x="517878" y="2394864"/>
            <a:ext cx="4745378" cy="2731668"/>
            <a:chOff x="5898415" y="1976415"/>
            <a:chExt cx="5654530" cy="3255020"/>
          </a:xfrm>
        </p:grpSpPr>
        <p:sp>
          <p:nvSpPr>
            <p:cNvPr id="17" name="Freeform 45">
              <a:extLst>
                <a:ext uri="{FF2B5EF4-FFF2-40B4-BE49-F238E27FC236}">
                  <a16:creationId xmlns:a16="http://schemas.microsoft.com/office/drawing/2014/main" id="{FDB9EFD5-0F15-4B36-8BEB-70C45FF776A6}"/>
                </a:ext>
              </a:extLst>
            </p:cNvPr>
            <p:cNvSpPr>
              <a:spLocks/>
            </p:cNvSpPr>
            <p:nvPr/>
          </p:nvSpPr>
          <p:spPr bwMode="auto">
            <a:xfrm>
              <a:off x="5898415" y="5105745"/>
              <a:ext cx="2848207" cy="125690"/>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8" name="Freeform 46">
              <a:extLst>
                <a:ext uri="{FF2B5EF4-FFF2-40B4-BE49-F238E27FC236}">
                  <a16:creationId xmlns:a16="http://schemas.microsoft.com/office/drawing/2014/main" id="{2CD83262-C47F-413D-8A1D-FA715238A450}"/>
                </a:ext>
              </a:extLst>
            </p:cNvPr>
            <p:cNvSpPr>
              <a:spLocks/>
            </p:cNvSpPr>
            <p:nvPr/>
          </p:nvSpPr>
          <p:spPr bwMode="auto">
            <a:xfrm>
              <a:off x="8704736" y="5105745"/>
              <a:ext cx="2848207" cy="125690"/>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9" name="Freeform 47">
              <a:extLst>
                <a:ext uri="{FF2B5EF4-FFF2-40B4-BE49-F238E27FC236}">
                  <a16:creationId xmlns:a16="http://schemas.microsoft.com/office/drawing/2014/main" id="{EA3CECA4-120D-4BFB-8663-2BC8A480E0F0}"/>
                </a:ext>
              </a:extLst>
            </p:cNvPr>
            <p:cNvSpPr>
              <a:spLocks/>
            </p:cNvSpPr>
            <p:nvPr/>
          </p:nvSpPr>
          <p:spPr bwMode="auto">
            <a:xfrm>
              <a:off x="6455812" y="1976415"/>
              <a:ext cx="4581618" cy="313899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0" name="Freeform 48">
              <a:extLst>
                <a:ext uri="{FF2B5EF4-FFF2-40B4-BE49-F238E27FC236}">
                  <a16:creationId xmlns:a16="http://schemas.microsoft.com/office/drawing/2014/main" id="{81F84709-BEF9-4DC9-9C20-FE219CAFB42D}"/>
                </a:ext>
              </a:extLst>
            </p:cNvPr>
            <p:cNvSpPr>
              <a:spLocks/>
            </p:cNvSpPr>
            <p:nvPr/>
          </p:nvSpPr>
          <p:spPr bwMode="auto">
            <a:xfrm>
              <a:off x="6471923" y="1992528"/>
              <a:ext cx="4552622" cy="3106772"/>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chemeClr val="bg1">
                <a:lumMod val="8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1" name="Rectangle 50">
              <a:extLst>
                <a:ext uri="{FF2B5EF4-FFF2-40B4-BE49-F238E27FC236}">
                  <a16:creationId xmlns:a16="http://schemas.microsoft.com/office/drawing/2014/main" id="{35D3FF87-D6FA-425A-AC64-978ED35F4E22}"/>
                </a:ext>
              </a:extLst>
            </p:cNvPr>
            <p:cNvSpPr>
              <a:spLocks noChangeArrowheads="1"/>
            </p:cNvSpPr>
            <p:nvPr/>
          </p:nvSpPr>
          <p:spPr bwMode="auto">
            <a:xfrm>
              <a:off x="5898415" y="5054180"/>
              <a:ext cx="5654530" cy="103129"/>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2" name="Freeform 51">
              <a:extLst>
                <a:ext uri="{FF2B5EF4-FFF2-40B4-BE49-F238E27FC236}">
                  <a16:creationId xmlns:a16="http://schemas.microsoft.com/office/drawing/2014/main" id="{B61CF24F-B651-4AA9-8BEB-DA1E47FB8095}"/>
                </a:ext>
              </a:extLst>
            </p:cNvPr>
            <p:cNvSpPr>
              <a:spLocks/>
            </p:cNvSpPr>
            <p:nvPr/>
          </p:nvSpPr>
          <p:spPr bwMode="auto">
            <a:xfrm>
              <a:off x="8318101" y="5054180"/>
              <a:ext cx="811932" cy="58010"/>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3" name="Rectangle 52">
              <a:extLst>
                <a:ext uri="{FF2B5EF4-FFF2-40B4-BE49-F238E27FC236}">
                  <a16:creationId xmlns:a16="http://schemas.microsoft.com/office/drawing/2014/main" id="{5ACA9F22-E2FA-4DCC-8A47-D58A6C556EB0}"/>
                </a:ext>
              </a:extLst>
            </p:cNvPr>
            <p:cNvSpPr>
              <a:spLocks noChangeArrowheads="1"/>
            </p:cNvSpPr>
            <p:nvPr/>
          </p:nvSpPr>
          <p:spPr bwMode="auto">
            <a:xfrm>
              <a:off x="6623354" y="2189119"/>
              <a:ext cx="4249758" cy="2684587"/>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4" name="Oval 54">
              <a:extLst>
                <a:ext uri="{FF2B5EF4-FFF2-40B4-BE49-F238E27FC236}">
                  <a16:creationId xmlns:a16="http://schemas.microsoft.com/office/drawing/2014/main" id="{E12D670C-2AE3-4E2D-8DD4-FD5FDC6B4313}"/>
                </a:ext>
              </a:extLst>
            </p:cNvPr>
            <p:cNvSpPr>
              <a:spLocks noChangeArrowheads="1"/>
            </p:cNvSpPr>
            <p:nvPr/>
          </p:nvSpPr>
          <p:spPr bwMode="auto">
            <a:xfrm>
              <a:off x="8720847" y="2076321"/>
              <a:ext cx="48330" cy="48343"/>
            </a:xfrm>
            <a:prstGeom prst="ellipse">
              <a:avLst/>
            </a:prstGeom>
            <a:solidFill>
              <a:srgbClr val="2C2C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5" name="Oval 55">
              <a:extLst>
                <a:ext uri="{FF2B5EF4-FFF2-40B4-BE49-F238E27FC236}">
                  <a16:creationId xmlns:a16="http://schemas.microsoft.com/office/drawing/2014/main" id="{0657DE21-BA24-4E7E-84DD-EAA65745EF60}"/>
                </a:ext>
              </a:extLst>
            </p:cNvPr>
            <p:cNvSpPr>
              <a:spLocks noChangeArrowheads="1"/>
            </p:cNvSpPr>
            <p:nvPr/>
          </p:nvSpPr>
          <p:spPr bwMode="auto">
            <a:xfrm>
              <a:off x="8720847" y="2073099"/>
              <a:ext cx="48330" cy="45119"/>
            </a:xfrm>
            <a:prstGeom prst="ellipse">
              <a:avLst/>
            </a:prstGeom>
            <a:solidFill>
              <a:srgbClr val="0A0A0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6" name="Oval 56">
              <a:extLst>
                <a:ext uri="{FF2B5EF4-FFF2-40B4-BE49-F238E27FC236}">
                  <a16:creationId xmlns:a16="http://schemas.microsoft.com/office/drawing/2014/main" id="{9B1F4B9C-DFF5-4942-A423-E83DE8DC5F28}"/>
                </a:ext>
              </a:extLst>
            </p:cNvPr>
            <p:cNvSpPr>
              <a:spLocks noChangeArrowheads="1"/>
            </p:cNvSpPr>
            <p:nvPr/>
          </p:nvSpPr>
          <p:spPr bwMode="auto">
            <a:xfrm>
              <a:off x="8730511" y="2079544"/>
              <a:ext cx="28999" cy="32228"/>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7" name="Oval 57">
              <a:extLst>
                <a:ext uri="{FF2B5EF4-FFF2-40B4-BE49-F238E27FC236}">
                  <a16:creationId xmlns:a16="http://schemas.microsoft.com/office/drawing/2014/main" id="{A47DDB0E-ECF6-46BC-94A6-D7DA6E3C08E2}"/>
                </a:ext>
              </a:extLst>
            </p:cNvPr>
            <p:cNvSpPr>
              <a:spLocks noChangeArrowheads="1"/>
            </p:cNvSpPr>
            <p:nvPr/>
          </p:nvSpPr>
          <p:spPr bwMode="auto">
            <a:xfrm>
              <a:off x="8736955" y="2089212"/>
              <a:ext cx="16111" cy="16115"/>
            </a:xfrm>
            <a:prstGeom prst="ellipse">
              <a:avLst/>
            </a:prstGeom>
            <a:solidFill>
              <a:srgbClr val="2C99B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8" name="Freeform 58">
              <a:extLst>
                <a:ext uri="{FF2B5EF4-FFF2-40B4-BE49-F238E27FC236}">
                  <a16:creationId xmlns:a16="http://schemas.microsoft.com/office/drawing/2014/main" id="{FDEF6A0E-3EF8-4B1F-8161-BBF1BF0609BE}"/>
                </a:ext>
              </a:extLst>
            </p:cNvPr>
            <p:cNvSpPr>
              <a:spLocks/>
            </p:cNvSpPr>
            <p:nvPr/>
          </p:nvSpPr>
          <p:spPr bwMode="auto">
            <a:xfrm>
              <a:off x="8743399" y="2092436"/>
              <a:ext cx="3223" cy="6446"/>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grpSp>
      <p:sp>
        <p:nvSpPr>
          <p:cNvPr id="29" name="Picture Placeholder 13">
            <a:extLst>
              <a:ext uri="{FF2B5EF4-FFF2-40B4-BE49-F238E27FC236}">
                <a16:creationId xmlns:a16="http://schemas.microsoft.com/office/drawing/2014/main" id="{D15C2005-CF68-4448-A315-CE1B4F86864D}"/>
              </a:ext>
            </a:extLst>
          </p:cNvPr>
          <p:cNvSpPr>
            <a:spLocks noGrp="1"/>
          </p:cNvSpPr>
          <p:nvPr>
            <p:ph type="pic" sz="quarter" idx="22"/>
          </p:nvPr>
        </p:nvSpPr>
        <p:spPr>
          <a:xfrm>
            <a:off x="1106971" y="2556463"/>
            <a:ext cx="3596900" cy="2305694"/>
          </a:xfrm>
          <a:prstGeom prst="rect">
            <a:avLst/>
          </a:prstGeom>
          <a:pattFill prst="shingle">
            <a:fgClr>
              <a:srgbClr val="0070C0"/>
            </a:fgClr>
            <a:bgClr>
              <a:schemeClr val="bg1"/>
            </a:bgClr>
          </a:pattFill>
          <a:effectLst/>
        </p:spPr>
        <p:txBody>
          <a:bodyPr>
            <a:normAutofit/>
          </a:bodyPr>
          <a:lstStyle>
            <a:lvl1pPr marL="0" indent="0">
              <a:buNone/>
              <a:defRPr sz="1300" b="0" i="0" strike="noStrike">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sp>
        <p:nvSpPr>
          <p:cNvPr id="30" name="Picture Placeholder 13">
            <a:extLst>
              <a:ext uri="{FF2B5EF4-FFF2-40B4-BE49-F238E27FC236}">
                <a16:creationId xmlns:a16="http://schemas.microsoft.com/office/drawing/2014/main" id="{9EE63A55-2450-4BEF-B94C-FDD689049626}"/>
              </a:ext>
            </a:extLst>
          </p:cNvPr>
          <p:cNvSpPr>
            <a:spLocks noGrp="1"/>
          </p:cNvSpPr>
          <p:nvPr>
            <p:ph type="pic" sz="quarter" idx="23"/>
          </p:nvPr>
        </p:nvSpPr>
        <p:spPr>
          <a:xfrm>
            <a:off x="3694328" y="2255389"/>
            <a:ext cx="4536256" cy="2907842"/>
          </a:xfrm>
          <a:prstGeom prst="rect">
            <a:avLst/>
          </a:prstGeom>
          <a:pattFill prst="shingle">
            <a:fgClr>
              <a:srgbClr val="0070C0"/>
            </a:fgClr>
            <a:bgClr>
              <a:schemeClr val="bg1"/>
            </a:bgClr>
          </a:pattFill>
          <a:effectLst/>
        </p:spPr>
        <p:txBody>
          <a:bodyPr>
            <a:normAutofit/>
          </a:bodyPr>
          <a:lstStyle>
            <a:lvl1pPr marL="0" indent="0">
              <a:buNone/>
              <a:defRPr sz="1300" b="0" i="0" strike="noStrike">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grpSp>
        <p:nvGrpSpPr>
          <p:cNvPr id="32" name="Graphic 38">
            <a:extLst>
              <a:ext uri="{FF2B5EF4-FFF2-40B4-BE49-F238E27FC236}">
                <a16:creationId xmlns:a16="http://schemas.microsoft.com/office/drawing/2014/main" id="{C4D43E0A-B4D4-400B-9C8D-05A598D8009D}"/>
              </a:ext>
            </a:extLst>
          </p:cNvPr>
          <p:cNvGrpSpPr/>
          <p:nvPr userDrawn="1"/>
        </p:nvGrpSpPr>
        <p:grpSpPr>
          <a:xfrm flipH="1">
            <a:off x="7377956" y="5587865"/>
            <a:ext cx="526233" cy="534913"/>
            <a:chOff x="3867783" y="1582991"/>
            <a:chExt cx="526233" cy="534913"/>
          </a:xfrm>
          <a:solidFill>
            <a:schemeClr val="accent4"/>
          </a:solidFill>
        </p:grpSpPr>
        <p:sp>
          <p:nvSpPr>
            <p:cNvPr id="33" name="Graphic 38">
              <a:extLst>
                <a:ext uri="{FF2B5EF4-FFF2-40B4-BE49-F238E27FC236}">
                  <a16:creationId xmlns:a16="http://schemas.microsoft.com/office/drawing/2014/main" id="{3ECF3694-CFCD-44EC-BA3B-E0923E7B7BA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31601A48-B9BC-4C65-A222-E47D66C72354}"/>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C22E8E86-4298-4C67-887D-68945B686E6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C2629A28-AA68-4E89-8A19-10709BD36FAB}"/>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0186B3A6-D1D1-4C14-B585-24B03735DFEB}"/>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F0994B20-A2EF-43E5-AC5A-1A65D0BB0535}"/>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3B5DD8B9-D671-4A00-A760-BF79CBB38A62}"/>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5BD12F29-B5D3-4276-8A83-5E8614EC203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2FE76B0E-98D0-42D7-B56F-7F43EFC7D561}"/>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42" name="Graphic 38">
            <a:extLst>
              <a:ext uri="{FF2B5EF4-FFF2-40B4-BE49-F238E27FC236}">
                <a16:creationId xmlns:a16="http://schemas.microsoft.com/office/drawing/2014/main" id="{CD81626C-ECD4-45BF-B46F-EA75EE982CA8}"/>
              </a:ext>
            </a:extLst>
          </p:cNvPr>
          <p:cNvGrpSpPr/>
          <p:nvPr userDrawn="1"/>
        </p:nvGrpSpPr>
        <p:grpSpPr>
          <a:xfrm flipH="1">
            <a:off x="411331" y="1623947"/>
            <a:ext cx="1407277" cy="780637"/>
            <a:chOff x="6495821" y="1090764"/>
            <a:chExt cx="1407277" cy="780637"/>
          </a:xfrm>
        </p:grpSpPr>
        <p:sp>
          <p:nvSpPr>
            <p:cNvPr id="43" name="Graphic 38">
              <a:extLst>
                <a:ext uri="{FF2B5EF4-FFF2-40B4-BE49-F238E27FC236}">
                  <a16:creationId xmlns:a16="http://schemas.microsoft.com/office/drawing/2014/main" id="{3472FB6C-8C38-4D61-B808-3BFB59FA16CA}"/>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D7932E7F-747C-4699-B5D0-87E22AEFAA3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139214C2-2A36-4237-A17D-DFBB138C646E}"/>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2AE98B44-DF05-456C-8624-F38EF36F0782}"/>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DB20C1A2-A334-41B9-A5AB-DC566C0080F8}"/>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48" name="Graphic 38">
            <a:extLst>
              <a:ext uri="{FF2B5EF4-FFF2-40B4-BE49-F238E27FC236}">
                <a16:creationId xmlns:a16="http://schemas.microsoft.com/office/drawing/2014/main" id="{BA376FC8-BBEF-405A-8507-DAF22921DBE4}"/>
              </a:ext>
            </a:extLst>
          </p:cNvPr>
          <p:cNvSpPr/>
          <p:nvPr userDrawn="1"/>
        </p:nvSpPr>
        <p:spPr>
          <a:xfrm flipH="1">
            <a:off x="3229907" y="664966"/>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49" name="Graphic 38">
            <a:extLst>
              <a:ext uri="{FF2B5EF4-FFF2-40B4-BE49-F238E27FC236}">
                <a16:creationId xmlns:a16="http://schemas.microsoft.com/office/drawing/2014/main" id="{1A03830D-3C3F-4A18-8F71-4F3A5997C1FC}"/>
              </a:ext>
            </a:extLst>
          </p:cNvPr>
          <p:cNvGrpSpPr/>
          <p:nvPr userDrawn="1"/>
        </p:nvGrpSpPr>
        <p:grpSpPr>
          <a:xfrm flipH="1">
            <a:off x="11192824" y="2851431"/>
            <a:ext cx="641221" cy="534951"/>
            <a:chOff x="2853315" y="2121546"/>
            <a:chExt cx="641221" cy="534951"/>
          </a:xfrm>
          <a:solidFill>
            <a:schemeClr val="accent3"/>
          </a:solidFill>
        </p:grpSpPr>
        <p:sp>
          <p:nvSpPr>
            <p:cNvPr id="50" name="Graphic 38">
              <a:extLst>
                <a:ext uri="{FF2B5EF4-FFF2-40B4-BE49-F238E27FC236}">
                  <a16:creationId xmlns:a16="http://schemas.microsoft.com/office/drawing/2014/main" id="{AD33472A-91A5-424A-A9D4-7C2681F6BC4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A6B0AC8A-26D5-466B-B609-259F3314586A}"/>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BF3F9D09-D66F-483C-9E38-F0DC3E4A123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0B4D918C-5026-4252-B253-8AE1EF18016D}"/>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315CB929-9ACA-4F55-8D55-5976DE844466}"/>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F2299091-E493-4452-ACF4-4DE70405719A}"/>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674E23F8-4780-4244-904E-47A63F17818B}"/>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51108E17-6A51-4DE3-8053-104BE8A2C2E0}"/>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72B7DA4A-B177-4DF5-840E-808676FD79C3}"/>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59" name="Graphic 38">
            <a:extLst>
              <a:ext uri="{FF2B5EF4-FFF2-40B4-BE49-F238E27FC236}">
                <a16:creationId xmlns:a16="http://schemas.microsoft.com/office/drawing/2014/main" id="{7BBDBDD2-02DC-43E0-AFAC-315A04D6A486}"/>
              </a:ext>
            </a:extLst>
          </p:cNvPr>
          <p:cNvSpPr/>
          <p:nvPr userDrawn="1"/>
        </p:nvSpPr>
        <p:spPr>
          <a:xfrm flipH="1">
            <a:off x="3424114" y="621762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CB3F3001-9FD5-4643-BEEE-53FB4E02B444}"/>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61" name="Graphic 38">
            <a:extLst>
              <a:ext uri="{FF2B5EF4-FFF2-40B4-BE49-F238E27FC236}">
                <a16:creationId xmlns:a16="http://schemas.microsoft.com/office/drawing/2014/main" id="{33C9C4C2-D34B-4BBD-A34F-E8A96DD108C4}"/>
              </a:ext>
            </a:extLst>
          </p:cNvPr>
          <p:cNvGrpSpPr/>
          <p:nvPr userDrawn="1"/>
        </p:nvGrpSpPr>
        <p:grpSpPr>
          <a:xfrm flipH="1">
            <a:off x="11546569" y="362429"/>
            <a:ext cx="336664" cy="336745"/>
            <a:chOff x="9342265" y="2571740"/>
            <a:chExt cx="336664" cy="336745"/>
          </a:xfrm>
        </p:grpSpPr>
        <p:sp>
          <p:nvSpPr>
            <p:cNvPr id="62" name="Graphic 38">
              <a:extLst>
                <a:ext uri="{FF2B5EF4-FFF2-40B4-BE49-F238E27FC236}">
                  <a16:creationId xmlns:a16="http://schemas.microsoft.com/office/drawing/2014/main" id="{75088990-1997-41AE-8366-D96EC9C1D3C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63" name="Graphic 38">
              <a:extLst>
                <a:ext uri="{FF2B5EF4-FFF2-40B4-BE49-F238E27FC236}">
                  <a16:creationId xmlns:a16="http://schemas.microsoft.com/office/drawing/2014/main" id="{7EB94158-781B-482D-9FC6-1870908AD6C5}"/>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64" name="Graphic 38">
            <a:extLst>
              <a:ext uri="{FF2B5EF4-FFF2-40B4-BE49-F238E27FC236}">
                <a16:creationId xmlns:a16="http://schemas.microsoft.com/office/drawing/2014/main" id="{910D3574-FE31-4612-A336-4BE241FD3491}"/>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65" name="Graphic 38">
            <a:extLst>
              <a:ext uri="{FF2B5EF4-FFF2-40B4-BE49-F238E27FC236}">
                <a16:creationId xmlns:a16="http://schemas.microsoft.com/office/drawing/2014/main" id="{719D9AD9-2272-42A8-A328-29F79A7E2B63}"/>
              </a:ext>
            </a:extLst>
          </p:cNvPr>
          <p:cNvGrpSpPr/>
          <p:nvPr userDrawn="1"/>
        </p:nvGrpSpPr>
        <p:grpSpPr>
          <a:xfrm flipH="1">
            <a:off x="376170" y="4163364"/>
            <a:ext cx="526233" cy="534913"/>
            <a:chOff x="3867783" y="1582991"/>
            <a:chExt cx="526233" cy="534913"/>
          </a:xfrm>
          <a:solidFill>
            <a:schemeClr val="accent4"/>
          </a:solidFill>
        </p:grpSpPr>
        <p:sp>
          <p:nvSpPr>
            <p:cNvPr id="66" name="Graphic 38">
              <a:extLst>
                <a:ext uri="{FF2B5EF4-FFF2-40B4-BE49-F238E27FC236}">
                  <a16:creationId xmlns:a16="http://schemas.microsoft.com/office/drawing/2014/main" id="{2D0A9639-2685-4E06-B99C-47A291908545}"/>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67" name="Graphic 38">
              <a:extLst>
                <a:ext uri="{FF2B5EF4-FFF2-40B4-BE49-F238E27FC236}">
                  <a16:creationId xmlns:a16="http://schemas.microsoft.com/office/drawing/2014/main" id="{558BB03D-D657-438A-8137-90E6EDEF4F29}"/>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68" name="Graphic 38">
              <a:extLst>
                <a:ext uri="{FF2B5EF4-FFF2-40B4-BE49-F238E27FC236}">
                  <a16:creationId xmlns:a16="http://schemas.microsoft.com/office/drawing/2014/main" id="{60D2473C-A75B-489C-A95A-86F66BA70D88}"/>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69" name="Graphic 38">
              <a:extLst>
                <a:ext uri="{FF2B5EF4-FFF2-40B4-BE49-F238E27FC236}">
                  <a16:creationId xmlns:a16="http://schemas.microsoft.com/office/drawing/2014/main" id="{033C7777-84E6-4D83-937E-675BFDC69AC8}"/>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70" name="Graphic 38">
              <a:extLst>
                <a:ext uri="{FF2B5EF4-FFF2-40B4-BE49-F238E27FC236}">
                  <a16:creationId xmlns:a16="http://schemas.microsoft.com/office/drawing/2014/main" id="{44CDBFAC-9DA7-49F2-A21D-69DC075F2A7D}"/>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71" name="Graphic 38">
              <a:extLst>
                <a:ext uri="{FF2B5EF4-FFF2-40B4-BE49-F238E27FC236}">
                  <a16:creationId xmlns:a16="http://schemas.microsoft.com/office/drawing/2014/main" id="{FDE5720F-D6DA-4034-81BD-15226DBAF7D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72" name="Graphic 38">
              <a:extLst>
                <a:ext uri="{FF2B5EF4-FFF2-40B4-BE49-F238E27FC236}">
                  <a16:creationId xmlns:a16="http://schemas.microsoft.com/office/drawing/2014/main" id="{2D42CE79-86CB-4AE8-A672-311083C450E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73" name="Graphic 38">
              <a:extLst>
                <a:ext uri="{FF2B5EF4-FFF2-40B4-BE49-F238E27FC236}">
                  <a16:creationId xmlns:a16="http://schemas.microsoft.com/office/drawing/2014/main" id="{50FC8902-316C-46D8-BF09-6E700E3C675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74" name="Graphic 38">
              <a:extLst>
                <a:ext uri="{FF2B5EF4-FFF2-40B4-BE49-F238E27FC236}">
                  <a16:creationId xmlns:a16="http://schemas.microsoft.com/office/drawing/2014/main" id="{5F819129-3ED3-4C03-A6F9-CD072687E6BD}"/>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2985845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05" name="Freeform: Shape 404">
            <a:extLst>
              <a:ext uri="{FF2B5EF4-FFF2-40B4-BE49-F238E27FC236}">
                <a16:creationId xmlns:a16="http://schemas.microsoft.com/office/drawing/2014/main" id="{2D7D492F-E1ED-49AD-968D-9AFC6BA4D30E}"/>
              </a:ext>
            </a:extLst>
          </p:cNvPr>
          <p:cNvSpPr/>
          <p:nvPr userDrawn="1"/>
        </p:nvSpPr>
        <p:spPr>
          <a:xfrm rot="5400000">
            <a:off x="6344195" y="1010194"/>
            <a:ext cx="6858000" cy="4837611"/>
          </a:xfrm>
          <a:custGeom>
            <a:avLst/>
            <a:gdLst>
              <a:gd name="connsiteX0" fmla="*/ 0 w 12192000"/>
              <a:gd name="connsiteY0" fmla="*/ 0 h 3850012"/>
              <a:gd name="connsiteX1" fmla="*/ 12192000 w 12192000"/>
              <a:gd name="connsiteY1" fmla="*/ 0 h 3850012"/>
              <a:gd name="connsiteX2" fmla="*/ 12192000 w 12192000"/>
              <a:gd name="connsiteY2" fmla="*/ 3429000 h 3850012"/>
              <a:gd name="connsiteX3" fmla="*/ 9114503 w 12192000"/>
              <a:gd name="connsiteY3" fmla="*/ 3333136 h 3850012"/>
              <a:gd name="connsiteX4" fmla="*/ 6076336 w 12192000"/>
              <a:gd name="connsiteY4" fmla="*/ 3849329 h 3850012"/>
              <a:gd name="connsiteX5" fmla="*/ 2993923 w 12192000"/>
              <a:gd name="connsiteY5" fmla="*/ 3451123 h 3850012"/>
              <a:gd name="connsiteX6" fmla="*/ 0 w 12192000"/>
              <a:gd name="connsiteY6" fmla="*/ 3429000 h 385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850012">
                <a:moveTo>
                  <a:pt x="0" y="0"/>
                </a:moveTo>
                <a:lnTo>
                  <a:pt x="12192000" y="0"/>
                </a:lnTo>
                <a:lnTo>
                  <a:pt x="12192000" y="3429000"/>
                </a:lnTo>
                <a:cubicBezTo>
                  <a:pt x="11135852" y="4181168"/>
                  <a:pt x="10178026" y="3440061"/>
                  <a:pt x="9114503" y="3333136"/>
                </a:cubicBezTo>
                <a:cubicBezTo>
                  <a:pt x="8050980" y="3226211"/>
                  <a:pt x="7170175" y="3873910"/>
                  <a:pt x="6076336" y="3849329"/>
                </a:cubicBezTo>
                <a:cubicBezTo>
                  <a:pt x="4982497" y="3824748"/>
                  <a:pt x="4168877" y="3104535"/>
                  <a:pt x="2993923" y="3451123"/>
                </a:cubicBezTo>
                <a:cubicBezTo>
                  <a:pt x="1818969" y="3797711"/>
                  <a:pt x="1042219" y="4114800"/>
                  <a:pt x="0" y="342900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06" name="Picture Placeholder 405">
            <a:extLst>
              <a:ext uri="{FF2B5EF4-FFF2-40B4-BE49-F238E27FC236}">
                <a16:creationId xmlns:a16="http://schemas.microsoft.com/office/drawing/2014/main" id="{AAB79F0D-1A6B-445E-BAB2-667737FB4FF2}"/>
              </a:ext>
            </a:extLst>
          </p:cNvPr>
          <p:cNvSpPr>
            <a:spLocks noGrp="1"/>
          </p:cNvSpPr>
          <p:nvPr>
            <p:ph type="pic" sz="quarter" idx="14"/>
          </p:nvPr>
        </p:nvSpPr>
        <p:spPr>
          <a:xfrm>
            <a:off x="9054737" y="235130"/>
            <a:ext cx="2886891" cy="2886891"/>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07" name="Picture Placeholder 406">
            <a:extLst>
              <a:ext uri="{FF2B5EF4-FFF2-40B4-BE49-F238E27FC236}">
                <a16:creationId xmlns:a16="http://schemas.microsoft.com/office/drawing/2014/main" id="{F9F80CD7-0CC9-4477-A85B-139914FDEEC0}"/>
              </a:ext>
            </a:extLst>
          </p:cNvPr>
          <p:cNvSpPr>
            <a:spLocks noGrp="1"/>
          </p:cNvSpPr>
          <p:nvPr>
            <p:ph type="pic" sz="quarter" idx="15"/>
          </p:nvPr>
        </p:nvSpPr>
        <p:spPr>
          <a:xfrm>
            <a:off x="6368142" y="130628"/>
            <a:ext cx="1972494" cy="197249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08" name="Picture Placeholder 407">
            <a:extLst>
              <a:ext uri="{FF2B5EF4-FFF2-40B4-BE49-F238E27FC236}">
                <a16:creationId xmlns:a16="http://schemas.microsoft.com/office/drawing/2014/main" id="{7E9DC1D6-2321-484D-8F41-619C6DDE08D3}"/>
              </a:ext>
            </a:extLst>
          </p:cNvPr>
          <p:cNvSpPr>
            <a:spLocks noGrp="1"/>
          </p:cNvSpPr>
          <p:nvPr>
            <p:ph type="pic" sz="quarter" idx="16"/>
          </p:nvPr>
        </p:nvSpPr>
        <p:spPr>
          <a:xfrm>
            <a:off x="6714309" y="3122020"/>
            <a:ext cx="2090055" cy="2090055"/>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09" name="Picture Placeholder 408">
            <a:extLst>
              <a:ext uri="{FF2B5EF4-FFF2-40B4-BE49-F238E27FC236}">
                <a16:creationId xmlns:a16="http://schemas.microsoft.com/office/drawing/2014/main" id="{F4B2F634-0736-42D3-BD48-80E4772DF2CF}"/>
              </a:ext>
            </a:extLst>
          </p:cNvPr>
          <p:cNvSpPr>
            <a:spLocks noGrp="1"/>
          </p:cNvSpPr>
          <p:nvPr>
            <p:ph type="pic" sz="quarter" idx="17"/>
          </p:nvPr>
        </p:nvSpPr>
        <p:spPr>
          <a:xfrm>
            <a:off x="9235442" y="3912322"/>
            <a:ext cx="2599506" cy="2599506"/>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43" name="Graphic 38">
            <a:extLst>
              <a:ext uri="{FF2B5EF4-FFF2-40B4-BE49-F238E27FC236}">
                <a16:creationId xmlns:a16="http://schemas.microsoft.com/office/drawing/2014/main" id="{0662650F-9A1B-4CFA-A25B-5509492D4A54}"/>
              </a:ext>
            </a:extLst>
          </p:cNvPr>
          <p:cNvSpPr/>
          <p:nvPr userDrawn="1"/>
        </p:nvSpPr>
        <p:spPr>
          <a:xfrm>
            <a:off x="11662728"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12566265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3" name="Freeform 52">
            <a:extLst>
              <a:ext uri="{FF2B5EF4-FFF2-40B4-BE49-F238E27FC236}">
                <a16:creationId xmlns:a16="http://schemas.microsoft.com/office/drawing/2014/main" id="{12AAE2E6-C56C-4D6F-8E41-587A69354DE7}"/>
              </a:ext>
            </a:extLst>
          </p:cNvPr>
          <p:cNvSpPr/>
          <p:nvPr userDrawn="1"/>
        </p:nvSpPr>
        <p:spPr>
          <a:xfrm flipH="1" flipV="1">
            <a:off x="5486400" y="0"/>
            <a:ext cx="6705600" cy="6858000"/>
          </a:xfrm>
          <a:custGeom>
            <a:avLst/>
            <a:gdLst>
              <a:gd name="connsiteX0" fmla="*/ 0 w 6705600"/>
              <a:gd name="connsiteY0" fmla="*/ 0 h 6858000"/>
              <a:gd name="connsiteX1" fmla="*/ 6705600 w 6705600"/>
              <a:gd name="connsiteY1" fmla="*/ 0 h 6858000"/>
              <a:gd name="connsiteX2" fmla="*/ 6652195 w 6705600"/>
              <a:gd name="connsiteY2" fmla="*/ 64901 h 6858000"/>
              <a:gd name="connsiteX3" fmla="*/ 6577681 w 6705600"/>
              <a:gd name="connsiteY3" fmla="*/ 133350 h 6858000"/>
              <a:gd name="connsiteX4" fmla="*/ 4247713 w 6705600"/>
              <a:gd name="connsiteY4" fmla="*/ 1238250 h 6858000"/>
              <a:gd name="connsiteX5" fmla="*/ 4032638 w 6705600"/>
              <a:gd name="connsiteY5" fmla="*/ 3333750 h 6858000"/>
              <a:gd name="connsiteX6" fmla="*/ 2067832 w 6705600"/>
              <a:gd name="connsiteY6" fmla="*/ 4863193 h 6858000"/>
              <a:gd name="connsiteX7" fmla="*/ 1231544 w 6705600"/>
              <a:gd name="connsiteY7" fmla="*/ 6804938 h 6858000"/>
              <a:gd name="connsiteX8" fmla="*/ 1206616 w 6705600"/>
              <a:gd name="connsiteY8" fmla="*/ 6858000 h 6858000"/>
              <a:gd name="connsiteX9" fmla="*/ 0 w 67056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00" h="6858000">
                <a:moveTo>
                  <a:pt x="0" y="0"/>
                </a:moveTo>
                <a:lnTo>
                  <a:pt x="6705600" y="0"/>
                </a:lnTo>
                <a:lnTo>
                  <a:pt x="6652195" y="64901"/>
                </a:lnTo>
                <a:cubicBezTo>
                  <a:pt x="6630225" y="88082"/>
                  <a:pt x="6605499" y="110927"/>
                  <a:pt x="6577681" y="133350"/>
                </a:cubicBezTo>
                <a:cubicBezTo>
                  <a:pt x="6132597" y="492125"/>
                  <a:pt x="4671886" y="704850"/>
                  <a:pt x="4247713" y="1238250"/>
                </a:cubicBezTo>
                <a:cubicBezTo>
                  <a:pt x="3823539" y="1771650"/>
                  <a:pt x="4395952" y="2729593"/>
                  <a:pt x="4032638" y="3333750"/>
                </a:cubicBezTo>
                <a:cubicBezTo>
                  <a:pt x="3669325" y="3937907"/>
                  <a:pt x="2565358" y="4229369"/>
                  <a:pt x="2067832" y="4863193"/>
                </a:cubicBezTo>
                <a:cubicBezTo>
                  <a:pt x="1663592" y="5378175"/>
                  <a:pt x="1478265" y="6243824"/>
                  <a:pt x="1231544" y="6804938"/>
                </a:cubicBezTo>
                <a:lnTo>
                  <a:pt x="1206616" y="6858000"/>
                </a:lnTo>
                <a:lnTo>
                  <a:pt x="0" y="6858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solidFill>
                <a:schemeClr val="bg1"/>
              </a:solidFill>
            </a:endParaRPr>
          </a:p>
        </p:txBody>
      </p:sp>
      <p:pic>
        <p:nvPicPr>
          <p:cNvPr id="4" name="pasted-image.tiff">
            <a:extLst>
              <a:ext uri="{FF2B5EF4-FFF2-40B4-BE49-F238E27FC236}">
                <a16:creationId xmlns:a16="http://schemas.microsoft.com/office/drawing/2014/main" id="{854C3CB0-7051-412D-ABD0-CDD40AB2F210}"/>
              </a:ext>
            </a:extLst>
          </p:cNvPr>
          <p:cNvPicPr>
            <a:picLocks noChangeAspect="1"/>
          </p:cNvPicPr>
          <p:nvPr userDrawn="1"/>
        </p:nvPicPr>
        <p:blipFill>
          <a:blip r:embed="rId2"/>
          <a:stretch>
            <a:fillRect/>
          </a:stretch>
        </p:blipFill>
        <p:spPr>
          <a:xfrm rot="20523264">
            <a:off x="416819" y="859199"/>
            <a:ext cx="4644018" cy="2537740"/>
          </a:xfrm>
          <a:prstGeom prst="rect">
            <a:avLst/>
          </a:prstGeom>
          <a:ln w="12700">
            <a:miter lim="400000"/>
          </a:ln>
          <a:effectLst>
            <a:outerShdw blurRad="12700" sx="101000" sy="101000" algn="ctr" rotWithShape="0">
              <a:prstClr val="black">
                <a:alpha val="17000"/>
              </a:prstClr>
            </a:outerShdw>
          </a:effectLst>
        </p:spPr>
      </p:pic>
      <p:sp>
        <p:nvSpPr>
          <p:cNvPr id="5" name="Picture Placeholder 1">
            <a:extLst>
              <a:ext uri="{FF2B5EF4-FFF2-40B4-BE49-F238E27FC236}">
                <a16:creationId xmlns:a16="http://schemas.microsoft.com/office/drawing/2014/main" id="{A6080D20-411C-4808-843F-7984C0A3F1EA}"/>
              </a:ext>
            </a:extLst>
          </p:cNvPr>
          <p:cNvSpPr>
            <a:spLocks noGrp="1"/>
          </p:cNvSpPr>
          <p:nvPr>
            <p:ph type="pic" sz="quarter" idx="11"/>
          </p:nvPr>
        </p:nvSpPr>
        <p:spPr>
          <a:xfrm rot="20523264">
            <a:off x="1058482" y="987331"/>
            <a:ext cx="3360692" cy="2115182"/>
          </a:xfrm>
          <a:custGeom>
            <a:avLst/>
            <a:gdLst>
              <a:gd name="connsiteX0" fmla="*/ 0 w 5619750"/>
              <a:gd name="connsiteY0" fmla="*/ 0 h 3467159"/>
              <a:gd name="connsiteX1" fmla="*/ 5619750 w 5619750"/>
              <a:gd name="connsiteY1" fmla="*/ 0 h 3467159"/>
              <a:gd name="connsiteX2" fmla="*/ 5619750 w 5619750"/>
              <a:gd name="connsiteY2" fmla="*/ 3467159 h 3467159"/>
              <a:gd name="connsiteX3" fmla="*/ 0 w 5619750"/>
              <a:gd name="connsiteY3" fmla="*/ 3467159 h 3467159"/>
            </a:gdLst>
            <a:ahLst/>
            <a:cxnLst>
              <a:cxn ang="0">
                <a:pos x="connsiteX0" y="connsiteY0"/>
              </a:cxn>
              <a:cxn ang="0">
                <a:pos x="connsiteX1" y="connsiteY1"/>
              </a:cxn>
              <a:cxn ang="0">
                <a:pos x="connsiteX2" y="connsiteY2"/>
              </a:cxn>
              <a:cxn ang="0">
                <a:pos x="connsiteX3" y="connsiteY3"/>
              </a:cxn>
            </a:cxnLst>
            <a:rect l="l" t="t" r="r" b="b"/>
            <a:pathLst>
              <a:path w="5619750" h="3467159">
                <a:moveTo>
                  <a:pt x="0" y="0"/>
                </a:moveTo>
                <a:lnTo>
                  <a:pt x="5619750" y="0"/>
                </a:lnTo>
                <a:lnTo>
                  <a:pt x="5619750" y="3467159"/>
                </a:lnTo>
                <a:lnTo>
                  <a:pt x="0" y="3467159"/>
                </a:lnTo>
                <a:close/>
              </a:path>
            </a:pathLst>
          </a:custGeom>
          <a:pattFill prst="dashUpDiag">
            <a:fgClr>
              <a:schemeClr val="accent1"/>
            </a:fgClr>
            <a:bgClr>
              <a:schemeClr val="bg1"/>
            </a:bgClr>
          </a:pattFill>
        </p:spPr>
        <p:txBody>
          <a:bodyPr wrap="square">
            <a:noAutofit/>
          </a:bodyPr>
          <a:lstStyle>
            <a:lvl1pPr>
              <a:defRPr>
                <a:latin typeface="Arial" panose="020B0604020202020204" pitchFamily="34" charset="0"/>
                <a:cs typeface="Arial" panose="020B0604020202020204" pitchFamily="34" charset="0"/>
              </a:defRPr>
            </a:lvl1pPr>
          </a:lstStyle>
          <a:p>
            <a:endParaRPr lang="id-ID"/>
          </a:p>
        </p:txBody>
      </p:sp>
      <p:pic>
        <p:nvPicPr>
          <p:cNvPr id="6" name="pasted-image.tiff">
            <a:extLst>
              <a:ext uri="{FF2B5EF4-FFF2-40B4-BE49-F238E27FC236}">
                <a16:creationId xmlns:a16="http://schemas.microsoft.com/office/drawing/2014/main" id="{40209E24-7376-4095-8D5C-BB899A2D4A3B}"/>
              </a:ext>
            </a:extLst>
          </p:cNvPr>
          <p:cNvPicPr>
            <a:picLocks noChangeAspect="1"/>
          </p:cNvPicPr>
          <p:nvPr userDrawn="1"/>
        </p:nvPicPr>
        <p:blipFill>
          <a:blip r:embed="rId2"/>
          <a:stretch>
            <a:fillRect/>
          </a:stretch>
        </p:blipFill>
        <p:spPr>
          <a:xfrm rot="900000">
            <a:off x="7036119" y="2750970"/>
            <a:ext cx="4644018" cy="2537740"/>
          </a:xfrm>
          <a:prstGeom prst="rect">
            <a:avLst/>
          </a:prstGeom>
          <a:ln w="12700">
            <a:miter lim="400000"/>
          </a:ln>
          <a:effectLst>
            <a:outerShdw blurRad="12700" sx="101000" sy="101000" algn="ctr" rotWithShape="0">
              <a:prstClr val="black">
                <a:alpha val="17000"/>
              </a:prstClr>
            </a:outerShdw>
          </a:effectLst>
        </p:spPr>
      </p:pic>
      <p:sp>
        <p:nvSpPr>
          <p:cNvPr id="7" name="Picture Placeholder 1">
            <a:extLst>
              <a:ext uri="{FF2B5EF4-FFF2-40B4-BE49-F238E27FC236}">
                <a16:creationId xmlns:a16="http://schemas.microsoft.com/office/drawing/2014/main" id="{5BD1362E-C772-4D89-B847-ADF3C51B6F61}"/>
              </a:ext>
            </a:extLst>
          </p:cNvPr>
          <p:cNvSpPr>
            <a:spLocks noGrp="1"/>
          </p:cNvSpPr>
          <p:nvPr>
            <p:ph type="pic" sz="quarter" idx="12"/>
          </p:nvPr>
        </p:nvSpPr>
        <p:spPr>
          <a:xfrm rot="900000">
            <a:off x="7677782" y="2879102"/>
            <a:ext cx="3360692" cy="2115182"/>
          </a:xfrm>
          <a:custGeom>
            <a:avLst/>
            <a:gdLst>
              <a:gd name="connsiteX0" fmla="*/ 0 w 5619750"/>
              <a:gd name="connsiteY0" fmla="*/ 0 h 3467159"/>
              <a:gd name="connsiteX1" fmla="*/ 5619750 w 5619750"/>
              <a:gd name="connsiteY1" fmla="*/ 0 h 3467159"/>
              <a:gd name="connsiteX2" fmla="*/ 5619750 w 5619750"/>
              <a:gd name="connsiteY2" fmla="*/ 3467159 h 3467159"/>
              <a:gd name="connsiteX3" fmla="*/ 0 w 5619750"/>
              <a:gd name="connsiteY3" fmla="*/ 3467159 h 3467159"/>
            </a:gdLst>
            <a:ahLst/>
            <a:cxnLst>
              <a:cxn ang="0">
                <a:pos x="connsiteX0" y="connsiteY0"/>
              </a:cxn>
              <a:cxn ang="0">
                <a:pos x="connsiteX1" y="connsiteY1"/>
              </a:cxn>
              <a:cxn ang="0">
                <a:pos x="connsiteX2" y="connsiteY2"/>
              </a:cxn>
              <a:cxn ang="0">
                <a:pos x="connsiteX3" y="connsiteY3"/>
              </a:cxn>
            </a:cxnLst>
            <a:rect l="l" t="t" r="r" b="b"/>
            <a:pathLst>
              <a:path w="5619750" h="3467159">
                <a:moveTo>
                  <a:pt x="0" y="0"/>
                </a:moveTo>
                <a:lnTo>
                  <a:pt x="5619750" y="0"/>
                </a:lnTo>
                <a:lnTo>
                  <a:pt x="5619750" y="3467159"/>
                </a:lnTo>
                <a:lnTo>
                  <a:pt x="0" y="3467159"/>
                </a:lnTo>
                <a:close/>
              </a:path>
            </a:pathLst>
          </a:custGeom>
          <a:pattFill prst="dashUpDiag">
            <a:fgClr>
              <a:schemeClr val="accent1"/>
            </a:fgClr>
            <a:bgClr>
              <a:schemeClr val="bg1"/>
            </a:bgClr>
          </a:pattFill>
        </p:spPr>
        <p:txBody>
          <a:bodyPr wrap="square">
            <a:noAutofit/>
          </a:bodyPr>
          <a:lstStyle>
            <a:lvl1pPr>
              <a:defRPr>
                <a:latin typeface="Arial" panose="020B0604020202020204" pitchFamily="34" charset="0"/>
                <a:cs typeface="Arial" panose="020B0604020202020204" pitchFamily="34" charset="0"/>
              </a:defRPr>
            </a:lvl1pPr>
          </a:lstStyle>
          <a:p>
            <a:endParaRPr lang="id-ID"/>
          </a:p>
        </p:txBody>
      </p:sp>
      <p:grpSp>
        <p:nvGrpSpPr>
          <p:cNvPr id="8" name="Graphic 38">
            <a:extLst>
              <a:ext uri="{FF2B5EF4-FFF2-40B4-BE49-F238E27FC236}">
                <a16:creationId xmlns:a16="http://schemas.microsoft.com/office/drawing/2014/main" id="{6111B088-06D9-4892-8B56-513E0FBC66E9}"/>
              </a:ext>
            </a:extLst>
          </p:cNvPr>
          <p:cNvGrpSpPr/>
          <p:nvPr userDrawn="1"/>
        </p:nvGrpSpPr>
        <p:grpSpPr>
          <a:xfrm>
            <a:off x="9264457" y="5154793"/>
            <a:ext cx="336664" cy="336745"/>
            <a:chOff x="9342265" y="2571740"/>
            <a:chExt cx="336664" cy="336745"/>
          </a:xfrm>
        </p:grpSpPr>
        <p:sp>
          <p:nvSpPr>
            <p:cNvPr id="9" name="Graphic 38">
              <a:extLst>
                <a:ext uri="{FF2B5EF4-FFF2-40B4-BE49-F238E27FC236}">
                  <a16:creationId xmlns:a16="http://schemas.microsoft.com/office/drawing/2014/main" id="{57C42C6E-5DFE-4B9C-BAAF-D4047595B81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A3B2F6DB-A866-49B8-867A-1BC76705C50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1" name="Graphic 38">
            <a:extLst>
              <a:ext uri="{FF2B5EF4-FFF2-40B4-BE49-F238E27FC236}">
                <a16:creationId xmlns:a16="http://schemas.microsoft.com/office/drawing/2014/main" id="{EF35C5FC-F15B-4809-9385-A3CC1E921370}"/>
              </a:ext>
            </a:extLst>
          </p:cNvPr>
          <p:cNvGrpSpPr/>
          <p:nvPr userDrawn="1"/>
        </p:nvGrpSpPr>
        <p:grpSpPr>
          <a:xfrm>
            <a:off x="6093054" y="6145994"/>
            <a:ext cx="526233" cy="534913"/>
            <a:chOff x="3867783" y="1582991"/>
            <a:chExt cx="526233" cy="534913"/>
          </a:xfrm>
          <a:solidFill>
            <a:schemeClr val="accent4"/>
          </a:solidFill>
        </p:grpSpPr>
        <p:sp>
          <p:nvSpPr>
            <p:cNvPr id="12" name="Graphic 38">
              <a:extLst>
                <a:ext uri="{FF2B5EF4-FFF2-40B4-BE49-F238E27FC236}">
                  <a16:creationId xmlns:a16="http://schemas.microsoft.com/office/drawing/2014/main" id="{328A4ECC-38C1-4761-B803-167E9956A22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874EF68C-4CFC-473B-A64A-DC3D8CF22153}"/>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DB9DE498-8A47-4814-87B3-C14FFB60C617}"/>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A95D61CF-A1A8-4347-AF7E-025B0CA4E62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D9BC536F-8F6D-4E17-9677-564D87DBB2CD}"/>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F48BC7F0-7E4A-4120-A5BC-7975F1A8750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C5F270B9-82CC-49F8-8709-18DE84F8FA4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5D1B803F-983A-47C9-A8EE-CFE19F318A9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C2887769-EF1E-4DAC-952A-9F8A2C446A46}"/>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1" name="Graphic 38">
            <a:extLst>
              <a:ext uri="{FF2B5EF4-FFF2-40B4-BE49-F238E27FC236}">
                <a16:creationId xmlns:a16="http://schemas.microsoft.com/office/drawing/2014/main" id="{EF39C04D-EB4C-4DAF-8A39-92A3D5C80F85}"/>
              </a:ext>
            </a:extLst>
          </p:cNvPr>
          <p:cNvGrpSpPr/>
          <p:nvPr userDrawn="1"/>
        </p:nvGrpSpPr>
        <p:grpSpPr>
          <a:xfrm>
            <a:off x="452036" y="309818"/>
            <a:ext cx="1407277" cy="780637"/>
            <a:chOff x="6495821" y="1090764"/>
            <a:chExt cx="1407277" cy="780637"/>
          </a:xfrm>
        </p:grpSpPr>
        <p:sp>
          <p:nvSpPr>
            <p:cNvPr id="22" name="Graphic 38">
              <a:extLst>
                <a:ext uri="{FF2B5EF4-FFF2-40B4-BE49-F238E27FC236}">
                  <a16:creationId xmlns:a16="http://schemas.microsoft.com/office/drawing/2014/main" id="{B721D398-D9D1-48C3-893B-CC523F3C061A}"/>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B4B62971-449F-45D9-B60C-ECDCD395AA6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6CCEACF1-F517-49CA-8679-3900FF9ABD45}"/>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752C2E13-63B0-41BF-A04A-25944AAC123E}"/>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378CDA35-03B1-4E65-B208-1B97E893908B}"/>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7" name="Graphic 38">
            <a:extLst>
              <a:ext uri="{FF2B5EF4-FFF2-40B4-BE49-F238E27FC236}">
                <a16:creationId xmlns:a16="http://schemas.microsoft.com/office/drawing/2014/main" id="{38F33A98-6258-4D79-AFA9-B78C5FED65DF}"/>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8" name="Graphic 38">
            <a:extLst>
              <a:ext uri="{FF2B5EF4-FFF2-40B4-BE49-F238E27FC236}">
                <a16:creationId xmlns:a16="http://schemas.microsoft.com/office/drawing/2014/main" id="{3C981E6C-E874-4AD3-A98E-5A392C03DB25}"/>
              </a:ext>
            </a:extLst>
          </p:cNvPr>
          <p:cNvGrpSpPr/>
          <p:nvPr userDrawn="1"/>
        </p:nvGrpSpPr>
        <p:grpSpPr>
          <a:xfrm>
            <a:off x="253324" y="4268632"/>
            <a:ext cx="641221" cy="534951"/>
            <a:chOff x="2853315" y="2121546"/>
            <a:chExt cx="641221" cy="534951"/>
          </a:xfrm>
          <a:solidFill>
            <a:schemeClr val="accent3"/>
          </a:solidFill>
        </p:grpSpPr>
        <p:sp>
          <p:nvSpPr>
            <p:cNvPr id="29" name="Graphic 38">
              <a:extLst>
                <a:ext uri="{FF2B5EF4-FFF2-40B4-BE49-F238E27FC236}">
                  <a16:creationId xmlns:a16="http://schemas.microsoft.com/office/drawing/2014/main" id="{C232B86C-3379-49C0-A181-404D41A3B4EC}"/>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6AA415B2-96F4-4D33-B674-11E7E5B4178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830B4D85-7312-44B8-8D9F-48377710A8AA}"/>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42C78B79-1AFA-4CB7-81E0-3B36CFC7BDAE}"/>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43B06D69-B872-475A-9F0B-6C1A307CCC6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CD083B3A-2B6A-4A24-83F3-ADFB65569C6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55A9413A-5133-418A-A687-FB3A1232588C}"/>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9965A983-E77A-4B08-8385-82C28277ACC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FE8F6EEB-DC31-4A20-AA57-53AE7992338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8" name="Graphic 38">
            <a:extLst>
              <a:ext uri="{FF2B5EF4-FFF2-40B4-BE49-F238E27FC236}">
                <a16:creationId xmlns:a16="http://schemas.microsoft.com/office/drawing/2014/main" id="{9C64DE15-1F67-45C1-8765-5C47427032B0}"/>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E21E72E6-F687-478E-81EC-75AE5C939251}"/>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0" name="Graphic 38">
            <a:extLst>
              <a:ext uri="{FF2B5EF4-FFF2-40B4-BE49-F238E27FC236}">
                <a16:creationId xmlns:a16="http://schemas.microsoft.com/office/drawing/2014/main" id="{E00875F7-209D-4898-BB3E-FA6EDBC10C83}"/>
              </a:ext>
            </a:extLst>
          </p:cNvPr>
          <p:cNvGrpSpPr/>
          <p:nvPr userDrawn="1"/>
        </p:nvGrpSpPr>
        <p:grpSpPr>
          <a:xfrm>
            <a:off x="4600980" y="401042"/>
            <a:ext cx="336664" cy="336745"/>
            <a:chOff x="9342265" y="2571740"/>
            <a:chExt cx="336664" cy="336745"/>
          </a:xfrm>
        </p:grpSpPr>
        <p:sp>
          <p:nvSpPr>
            <p:cNvPr id="41" name="Graphic 38">
              <a:extLst>
                <a:ext uri="{FF2B5EF4-FFF2-40B4-BE49-F238E27FC236}">
                  <a16:creationId xmlns:a16="http://schemas.microsoft.com/office/drawing/2014/main" id="{1A1015D0-C985-4458-B00A-0DA2FBEBAB61}"/>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B66C2AD1-C479-44F6-BA9F-223FFC3E79F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3" name="Graphic 38">
            <a:extLst>
              <a:ext uri="{FF2B5EF4-FFF2-40B4-BE49-F238E27FC236}">
                <a16:creationId xmlns:a16="http://schemas.microsoft.com/office/drawing/2014/main" id="{2C8FF860-D9A3-4E7C-8414-55A6187180E0}"/>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4349205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BDDAE11-71F4-48CB-B7FC-3D67DBB9417A}"/>
              </a:ext>
            </a:extLst>
          </p:cNvPr>
          <p:cNvSpPr/>
          <p:nvPr userDrawn="1"/>
        </p:nvSpPr>
        <p:spPr>
          <a:xfrm flipH="1">
            <a:off x="-1" y="1671919"/>
            <a:ext cx="4803785" cy="5186082"/>
          </a:xfrm>
          <a:custGeom>
            <a:avLst/>
            <a:gdLst>
              <a:gd name="connsiteX0" fmla="*/ 2288427 w 5843673"/>
              <a:gd name="connsiteY0" fmla="*/ 794 h 6308726"/>
              <a:gd name="connsiteX1" fmla="*/ 4641439 w 5843673"/>
              <a:gd name="connsiteY1" fmla="*/ 581088 h 6308726"/>
              <a:gd name="connsiteX2" fmla="*/ 5696574 w 5843673"/>
              <a:gd name="connsiteY2" fmla="*/ 337126 h 6308726"/>
              <a:gd name="connsiteX3" fmla="*/ 5843673 w 5843673"/>
              <a:gd name="connsiteY3" fmla="*/ 324217 h 6308726"/>
              <a:gd name="connsiteX4" fmla="*/ 5843673 w 5843673"/>
              <a:gd name="connsiteY4" fmla="*/ 6308726 h 6308726"/>
              <a:gd name="connsiteX5" fmla="*/ 0 w 5843673"/>
              <a:gd name="connsiteY5" fmla="*/ 6308726 h 6308726"/>
              <a:gd name="connsiteX6" fmla="*/ 1794 w 5843673"/>
              <a:gd name="connsiteY6" fmla="*/ 6216854 h 6308726"/>
              <a:gd name="connsiteX7" fmla="*/ 169011 w 5843673"/>
              <a:gd name="connsiteY7" fmla="*/ 5497469 h 6308726"/>
              <a:gd name="connsiteX8" fmla="*/ 963747 w 5843673"/>
              <a:gd name="connsiteY8" fmla="*/ 4220418 h 6308726"/>
              <a:gd name="connsiteX9" fmla="*/ 1895503 w 5843673"/>
              <a:gd name="connsiteY9" fmla="*/ 49436 h 6308726"/>
              <a:gd name="connsiteX10" fmla="*/ 2288427 w 5843673"/>
              <a:gd name="connsiteY10" fmla="*/ 794 h 630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3673" h="6308726">
                <a:moveTo>
                  <a:pt x="2288427" y="794"/>
                </a:moveTo>
                <a:cubicBezTo>
                  <a:pt x="3124170" y="31968"/>
                  <a:pt x="3456878" y="969546"/>
                  <a:pt x="4641439" y="581088"/>
                </a:cubicBezTo>
                <a:cubicBezTo>
                  <a:pt x="5013970" y="457767"/>
                  <a:pt x="5365787" y="378187"/>
                  <a:pt x="5696574" y="337126"/>
                </a:cubicBezTo>
                <a:lnTo>
                  <a:pt x="5843673" y="324217"/>
                </a:lnTo>
                <a:lnTo>
                  <a:pt x="5843673" y="6308726"/>
                </a:lnTo>
                <a:lnTo>
                  <a:pt x="0" y="6308726"/>
                </a:lnTo>
                <a:lnTo>
                  <a:pt x="1794" y="6216854"/>
                </a:lnTo>
                <a:cubicBezTo>
                  <a:pt x="18929" y="5931340"/>
                  <a:pt x="90223" y="5675599"/>
                  <a:pt x="169011" y="5497469"/>
                </a:cubicBezTo>
                <a:cubicBezTo>
                  <a:pt x="322477" y="5152174"/>
                  <a:pt x="821243" y="4565713"/>
                  <a:pt x="963747" y="4220418"/>
                </a:cubicBezTo>
                <a:cubicBezTo>
                  <a:pt x="1446067" y="3063941"/>
                  <a:pt x="-894" y="559164"/>
                  <a:pt x="1895503" y="49436"/>
                </a:cubicBezTo>
                <a:cubicBezTo>
                  <a:pt x="2039377" y="10385"/>
                  <a:pt x="2169035" y="-3660"/>
                  <a:pt x="2288427" y="79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1B55872A-E4D1-4416-AB62-106FCAA4BE79}"/>
              </a:ext>
            </a:extLst>
          </p:cNvPr>
          <p:cNvGrpSpPr/>
          <p:nvPr userDrawn="1"/>
        </p:nvGrpSpPr>
        <p:grpSpPr>
          <a:xfrm rot="21054512">
            <a:off x="1829680" y="2046918"/>
            <a:ext cx="2030054" cy="4101808"/>
            <a:chOff x="7106980" y="1143000"/>
            <a:chExt cx="2602174" cy="5257800"/>
          </a:xfrm>
        </p:grpSpPr>
        <p:sp>
          <p:nvSpPr>
            <p:cNvPr id="3" name="Rectangle: Rounded Corners 2">
              <a:extLst>
                <a:ext uri="{FF2B5EF4-FFF2-40B4-BE49-F238E27FC236}">
                  <a16:creationId xmlns:a16="http://schemas.microsoft.com/office/drawing/2014/main" id="{AA65C48C-1E40-476A-92FF-FAAF93B96BDC}"/>
                </a:ext>
              </a:extLst>
            </p:cNvPr>
            <p:cNvSpPr/>
            <p:nvPr/>
          </p:nvSpPr>
          <p:spPr>
            <a:xfrm>
              <a:off x="7143837" y="1143000"/>
              <a:ext cx="2529317" cy="5257800"/>
            </a:xfrm>
            <a:prstGeom prst="roundRect">
              <a:avLst>
                <a:gd name="adj" fmla="val 13869"/>
              </a:avLst>
            </a:prstGeom>
            <a:gradFill>
              <a:gsLst>
                <a:gs pos="0">
                  <a:schemeClr val="bg1"/>
                </a:gs>
                <a:gs pos="39000">
                  <a:schemeClr val="bg1">
                    <a:lumMod val="95000"/>
                  </a:schemeClr>
                </a:gs>
                <a:gs pos="100000">
                  <a:schemeClr val="bg1">
                    <a:lumMod val="85000"/>
                  </a:schemeClr>
                </a:gs>
              </a:gsLst>
              <a:lin ang="2700000" scaled="1"/>
            </a:gradFill>
            <a:ln>
              <a:noFill/>
            </a:ln>
            <a:effectLst>
              <a:outerShdw blurRad="292100" dist="152400" dir="27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lt1"/>
                </a:solidFill>
              </a:endParaRPr>
            </a:p>
          </p:txBody>
        </p:sp>
        <p:sp>
          <p:nvSpPr>
            <p:cNvPr id="4" name="Rectangle: Top Corners Rounded 3">
              <a:extLst>
                <a:ext uri="{FF2B5EF4-FFF2-40B4-BE49-F238E27FC236}">
                  <a16:creationId xmlns:a16="http://schemas.microsoft.com/office/drawing/2014/main" id="{86384A5D-FF28-479C-BDA0-2F6BA687E7CF}"/>
                </a:ext>
              </a:extLst>
            </p:cNvPr>
            <p:cNvSpPr/>
            <p:nvPr/>
          </p:nvSpPr>
          <p:spPr>
            <a:xfrm rot="5400000">
              <a:off x="7016980" y="1918800"/>
              <a:ext cx="21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Top Corners Rounded 4">
              <a:extLst>
                <a:ext uri="{FF2B5EF4-FFF2-40B4-BE49-F238E27FC236}">
                  <a16:creationId xmlns:a16="http://schemas.microsoft.com/office/drawing/2014/main" id="{4F6747BF-874D-4A53-BA0A-DF87C3DE5CFF}"/>
                </a:ext>
              </a:extLst>
            </p:cNvPr>
            <p:cNvSpPr/>
            <p:nvPr/>
          </p:nvSpPr>
          <p:spPr>
            <a:xfrm rot="5400000">
              <a:off x="6926980" y="2920125"/>
              <a:ext cx="39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Top Corners Rounded 5">
              <a:extLst>
                <a:ext uri="{FF2B5EF4-FFF2-40B4-BE49-F238E27FC236}">
                  <a16:creationId xmlns:a16="http://schemas.microsoft.com/office/drawing/2014/main" id="{12B640F1-8887-44CB-8122-D7A7C226FA4B}"/>
                </a:ext>
              </a:extLst>
            </p:cNvPr>
            <p:cNvSpPr/>
            <p:nvPr/>
          </p:nvSpPr>
          <p:spPr>
            <a:xfrm rot="5400000">
              <a:off x="6926980" y="2439808"/>
              <a:ext cx="39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Top Corners Rounded 6">
              <a:extLst>
                <a:ext uri="{FF2B5EF4-FFF2-40B4-BE49-F238E27FC236}">
                  <a16:creationId xmlns:a16="http://schemas.microsoft.com/office/drawing/2014/main" id="{1322A683-671A-4EE9-8BB7-81E98849F21C}"/>
                </a:ext>
              </a:extLst>
            </p:cNvPr>
            <p:cNvSpPr/>
            <p:nvPr/>
          </p:nvSpPr>
          <p:spPr>
            <a:xfrm rot="16200000" flipH="1">
              <a:off x="9493154" y="2439808"/>
              <a:ext cx="39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Picture Placeholder 45">
            <a:extLst>
              <a:ext uri="{FF2B5EF4-FFF2-40B4-BE49-F238E27FC236}">
                <a16:creationId xmlns:a16="http://schemas.microsoft.com/office/drawing/2014/main" id="{ACC8104E-92A7-4EB6-90F4-3CB37D911943}"/>
              </a:ext>
            </a:extLst>
          </p:cNvPr>
          <p:cNvSpPr>
            <a:spLocks noGrp="1"/>
          </p:cNvSpPr>
          <p:nvPr>
            <p:ph type="pic" sz="quarter" idx="18"/>
          </p:nvPr>
        </p:nvSpPr>
        <p:spPr>
          <a:xfrm rot="21054512">
            <a:off x="1954058" y="2154367"/>
            <a:ext cx="1781971" cy="3886910"/>
          </a:xfrm>
          <a:custGeom>
            <a:avLst/>
            <a:gdLst>
              <a:gd name="connsiteX0" fmla="*/ 166811 w 1781971"/>
              <a:gd name="connsiteY0" fmla="*/ 0 h 3886910"/>
              <a:gd name="connsiteX1" fmla="*/ 395242 w 1781971"/>
              <a:gd name="connsiteY1" fmla="*/ 0 h 3886910"/>
              <a:gd name="connsiteX2" fmla="*/ 395242 w 1781971"/>
              <a:gd name="connsiteY2" fmla="*/ 66674 h 3886910"/>
              <a:gd name="connsiteX3" fmla="*/ 471126 w 1781971"/>
              <a:gd name="connsiteY3" fmla="*/ 142868 h 3886910"/>
              <a:gd name="connsiteX4" fmla="*/ 1308588 w 1781971"/>
              <a:gd name="connsiteY4" fmla="*/ 142868 h 3886910"/>
              <a:gd name="connsiteX5" fmla="*/ 1384472 w 1781971"/>
              <a:gd name="connsiteY5" fmla="*/ 66674 h 3886910"/>
              <a:gd name="connsiteX6" fmla="*/ 1384472 w 1781971"/>
              <a:gd name="connsiteY6" fmla="*/ 0 h 3886910"/>
              <a:gd name="connsiteX7" fmla="*/ 1615161 w 1781971"/>
              <a:gd name="connsiteY7" fmla="*/ 0 h 3886910"/>
              <a:gd name="connsiteX8" fmla="*/ 1781971 w 1781971"/>
              <a:gd name="connsiteY8" fmla="*/ 167491 h 3886910"/>
              <a:gd name="connsiteX9" fmla="*/ 1781971 w 1781971"/>
              <a:gd name="connsiteY9" fmla="*/ 3719419 h 3886910"/>
              <a:gd name="connsiteX10" fmla="*/ 1615161 w 1781971"/>
              <a:gd name="connsiteY10" fmla="*/ 3886910 h 3886910"/>
              <a:gd name="connsiteX11" fmla="*/ 166811 w 1781971"/>
              <a:gd name="connsiteY11" fmla="*/ 3886910 h 3886910"/>
              <a:gd name="connsiteX12" fmla="*/ 0 w 1781971"/>
              <a:gd name="connsiteY12" fmla="*/ 3719419 h 3886910"/>
              <a:gd name="connsiteX13" fmla="*/ 0 w 1781971"/>
              <a:gd name="connsiteY13" fmla="*/ 167491 h 3886910"/>
              <a:gd name="connsiteX14" fmla="*/ 166811 w 1781971"/>
              <a:gd name="connsiteY14" fmla="*/ 0 h 388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81971" h="3886910">
                <a:moveTo>
                  <a:pt x="166811" y="0"/>
                </a:moveTo>
                <a:lnTo>
                  <a:pt x="395242" y="0"/>
                </a:lnTo>
                <a:lnTo>
                  <a:pt x="395242" y="66674"/>
                </a:lnTo>
                <a:cubicBezTo>
                  <a:pt x="395242" y="108755"/>
                  <a:pt x="429217" y="142868"/>
                  <a:pt x="471126" y="142868"/>
                </a:cubicBezTo>
                <a:lnTo>
                  <a:pt x="1308588" y="142868"/>
                </a:lnTo>
                <a:cubicBezTo>
                  <a:pt x="1350497" y="142868"/>
                  <a:pt x="1384472" y="108755"/>
                  <a:pt x="1384472" y="66674"/>
                </a:cubicBezTo>
                <a:lnTo>
                  <a:pt x="1384472" y="0"/>
                </a:lnTo>
                <a:lnTo>
                  <a:pt x="1615161" y="0"/>
                </a:lnTo>
                <a:cubicBezTo>
                  <a:pt x="1707288" y="0"/>
                  <a:pt x="1781971" y="74989"/>
                  <a:pt x="1781971" y="167491"/>
                </a:cubicBezTo>
                <a:lnTo>
                  <a:pt x="1781971" y="3719419"/>
                </a:lnTo>
                <a:cubicBezTo>
                  <a:pt x="1781971" y="3811923"/>
                  <a:pt x="1707288" y="3886910"/>
                  <a:pt x="1615161" y="3886910"/>
                </a:cubicBezTo>
                <a:lnTo>
                  <a:pt x="166811" y="3886910"/>
                </a:lnTo>
                <a:cubicBezTo>
                  <a:pt x="74684" y="3886910"/>
                  <a:pt x="0" y="3811923"/>
                  <a:pt x="0" y="3719419"/>
                </a:cubicBezTo>
                <a:lnTo>
                  <a:pt x="0" y="167491"/>
                </a:lnTo>
                <a:cubicBezTo>
                  <a:pt x="0" y="74989"/>
                  <a:pt x="74684" y="0"/>
                  <a:pt x="166811" y="0"/>
                </a:cubicBezTo>
                <a:close/>
              </a:path>
            </a:pathLst>
          </a:custGeom>
          <a:pattFill prst="diagBrick">
            <a:fgClr>
              <a:srgbClr val="92D050"/>
            </a:fgClr>
            <a:bgClr>
              <a:schemeClr val="bg1"/>
            </a:bgClr>
          </a:pattFill>
          <a:ln>
            <a:noFill/>
          </a:ln>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id-ID" sz="2000" kern="120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endParaRPr lang="id-ID"/>
          </a:p>
        </p:txBody>
      </p:sp>
      <p:sp>
        <p:nvSpPr>
          <p:cNvPr id="9" name="Picture Placeholder 31">
            <a:extLst>
              <a:ext uri="{FF2B5EF4-FFF2-40B4-BE49-F238E27FC236}">
                <a16:creationId xmlns:a16="http://schemas.microsoft.com/office/drawing/2014/main" id="{ADB569F9-9298-4769-ABAA-85AF25F49250}"/>
              </a:ext>
            </a:extLst>
          </p:cNvPr>
          <p:cNvSpPr>
            <a:spLocks noGrp="1"/>
          </p:cNvSpPr>
          <p:nvPr>
            <p:ph type="pic" sz="quarter" idx="17"/>
          </p:nvPr>
        </p:nvSpPr>
        <p:spPr>
          <a:xfrm>
            <a:off x="3021814" y="1430606"/>
            <a:ext cx="1781971" cy="3886910"/>
          </a:xfrm>
          <a:custGeom>
            <a:avLst/>
            <a:gdLst>
              <a:gd name="connsiteX0" fmla="*/ 166811 w 1781971"/>
              <a:gd name="connsiteY0" fmla="*/ 0 h 3886910"/>
              <a:gd name="connsiteX1" fmla="*/ 395242 w 1781971"/>
              <a:gd name="connsiteY1" fmla="*/ 0 h 3886910"/>
              <a:gd name="connsiteX2" fmla="*/ 395242 w 1781971"/>
              <a:gd name="connsiteY2" fmla="*/ 66674 h 3886910"/>
              <a:gd name="connsiteX3" fmla="*/ 471126 w 1781971"/>
              <a:gd name="connsiteY3" fmla="*/ 142868 h 3886910"/>
              <a:gd name="connsiteX4" fmla="*/ 1308588 w 1781971"/>
              <a:gd name="connsiteY4" fmla="*/ 142868 h 3886910"/>
              <a:gd name="connsiteX5" fmla="*/ 1384472 w 1781971"/>
              <a:gd name="connsiteY5" fmla="*/ 66674 h 3886910"/>
              <a:gd name="connsiteX6" fmla="*/ 1384472 w 1781971"/>
              <a:gd name="connsiteY6" fmla="*/ 0 h 3886910"/>
              <a:gd name="connsiteX7" fmla="*/ 1615161 w 1781971"/>
              <a:gd name="connsiteY7" fmla="*/ 0 h 3886910"/>
              <a:gd name="connsiteX8" fmla="*/ 1781971 w 1781971"/>
              <a:gd name="connsiteY8" fmla="*/ 167491 h 3886910"/>
              <a:gd name="connsiteX9" fmla="*/ 1781971 w 1781971"/>
              <a:gd name="connsiteY9" fmla="*/ 3719419 h 3886910"/>
              <a:gd name="connsiteX10" fmla="*/ 1615161 w 1781971"/>
              <a:gd name="connsiteY10" fmla="*/ 3886910 h 3886910"/>
              <a:gd name="connsiteX11" fmla="*/ 166811 w 1781971"/>
              <a:gd name="connsiteY11" fmla="*/ 3886910 h 3886910"/>
              <a:gd name="connsiteX12" fmla="*/ 0 w 1781971"/>
              <a:gd name="connsiteY12" fmla="*/ 3719419 h 3886910"/>
              <a:gd name="connsiteX13" fmla="*/ 0 w 1781971"/>
              <a:gd name="connsiteY13" fmla="*/ 167491 h 3886910"/>
              <a:gd name="connsiteX14" fmla="*/ 166811 w 1781971"/>
              <a:gd name="connsiteY14" fmla="*/ 0 h 388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81971" h="3886910">
                <a:moveTo>
                  <a:pt x="166811" y="0"/>
                </a:moveTo>
                <a:lnTo>
                  <a:pt x="395242" y="0"/>
                </a:lnTo>
                <a:lnTo>
                  <a:pt x="395242" y="66674"/>
                </a:lnTo>
                <a:cubicBezTo>
                  <a:pt x="395242" y="108755"/>
                  <a:pt x="429217" y="142868"/>
                  <a:pt x="471126" y="142868"/>
                </a:cubicBezTo>
                <a:lnTo>
                  <a:pt x="1308588" y="142868"/>
                </a:lnTo>
                <a:cubicBezTo>
                  <a:pt x="1350497" y="142868"/>
                  <a:pt x="1384472" y="108755"/>
                  <a:pt x="1384472" y="66674"/>
                </a:cubicBezTo>
                <a:lnTo>
                  <a:pt x="1384472" y="0"/>
                </a:lnTo>
                <a:lnTo>
                  <a:pt x="1615161" y="0"/>
                </a:lnTo>
                <a:cubicBezTo>
                  <a:pt x="1707288" y="0"/>
                  <a:pt x="1781971" y="74989"/>
                  <a:pt x="1781971" y="167491"/>
                </a:cubicBezTo>
                <a:lnTo>
                  <a:pt x="1781971" y="3719419"/>
                </a:lnTo>
                <a:cubicBezTo>
                  <a:pt x="1781971" y="3811923"/>
                  <a:pt x="1707288" y="3886910"/>
                  <a:pt x="1615161" y="3886910"/>
                </a:cubicBezTo>
                <a:lnTo>
                  <a:pt x="166811" y="3886910"/>
                </a:lnTo>
                <a:cubicBezTo>
                  <a:pt x="74684" y="3886910"/>
                  <a:pt x="0" y="3811923"/>
                  <a:pt x="0" y="3719419"/>
                </a:cubicBezTo>
                <a:lnTo>
                  <a:pt x="0" y="167491"/>
                </a:lnTo>
                <a:cubicBezTo>
                  <a:pt x="0" y="74989"/>
                  <a:pt x="74684" y="0"/>
                  <a:pt x="166811" y="0"/>
                </a:cubicBezTo>
                <a:close/>
              </a:path>
            </a:pathLst>
          </a:custGeom>
          <a:pattFill prst="diagBrick">
            <a:fgClr>
              <a:srgbClr val="92D050"/>
            </a:fgClr>
            <a:bgClr>
              <a:schemeClr val="bg1"/>
            </a:bgClr>
          </a:pattFill>
          <a:ln>
            <a:noFill/>
          </a:ln>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id-ID" sz="2000" kern="120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endParaRPr lang="id-ID"/>
          </a:p>
        </p:txBody>
      </p:sp>
      <p:grpSp>
        <p:nvGrpSpPr>
          <p:cNvPr id="11" name="Graphic 38">
            <a:extLst>
              <a:ext uri="{FF2B5EF4-FFF2-40B4-BE49-F238E27FC236}">
                <a16:creationId xmlns:a16="http://schemas.microsoft.com/office/drawing/2014/main" id="{429EC0D9-D0FF-445D-AB0C-A95F1529719A}"/>
              </a:ext>
            </a:extLst>
          </p:cNvPr>
          <p:cNvGrpSpPr/>
          <p:nvPr userDrawn="1"/>
        </p:nvGrpSpPr>
        <p:grpSpPr>
          <a:xfrm>
            <a:off x="7187159" y="5808039"/>
            <a:ext cx="336664" cy="336745"/>
            <a:chOff x="9342265" y="2571740"/>
            <a:chExt cx="336664" cy="336745"/>
          </a:xfrm>
        </p:grpSpPr>
        <p:sp>
          <p:nvSpPr>
            <p:cNvPr id="12" name="Graphic 38">
              <a:extLst>
                <a:ext uri="{FF2B5EF4-FFF2-40B4-BE49-F238E27FC236}">
                  <a16:creationId xmlns:a16="http://schemas.microsoft.com/office/drawing/2014/main" id="{1CC02874-E9B5-4041-B2E7-EE298202D96E}"/>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C0F5E178-5CE9-4CA0-A283-5A0104D3DBA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4" name="Graphic 38">
            <a:extLst>
              <a:ext uri="{FF2B5EF4-FFF2-40B4-BE49-F238E27FC236}">
                <a16:creationId xmlns:a16="http://schemas.microsoft.com/office/drawing/2014/main" id="{F94E495D-090F-4620-9B8E-EB4F2A6E65AA}"/>
              </a:ext>
            </a:extLst>
          </p:cNvPr>
          <p:cNvGrpSpPr/>
          <p:nvPr userDrawn="1"/>
        </p:nvGrpSpPr>
        <p:grpSpPr>
          <a:xfrm>
            <a:off x="576022" y="4097769"/>
            <a:ext cx="526233" cy="534913"/>
            <a:chOff x="3867783" y="1582991"/>
            <a:chExt cx="526233" cy="534913"/>
          </a:xfrm>
          <a:solidFill>
            <a:schemeClr val="accent4"/>
          </a:solidFill>
        </p:grpSpPr>
        <p:sp>
          <p:nvSpPr>
            <p:cNvPr id="15" name="Graphic 38">
              <a:extLst>
                <a:ext uri="{FF2B5EF4-FFF2-40B4-BE49-F238E27FC236}">
                  <a16:creationId xmlns:a16="http://schemas.microsoft.com/office/drawing/2014/main" id="{5893B822-8B50-456E-A359-FA9911D0935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A18DC2A6-DA42-492C-8D09-CC3178E68A8C}"/>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3925E163-798F-4ACD-AFE0-A41721B10D8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E0EA88F9-E6B1-429C-90E8-F840B689B9E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E3AF6A55-29EF-4BCC-8137-4F87AC433C17}"/>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09082117-F302-4A6B-B0E2-6AEA213F0B9F}"/>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887AE86A-3D13-40E9-A1C6-8F17081D78F6}"/>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B6A8278A-9B73-4567-B33A-93D1BAED95F3}"/>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D3952507-AEC9-49F0-89B1-639A7BE31B6B}"/>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4" name="Graphic 38">
            <a:extLst>
              <a:ext uri="{FF2B5EF4-FFF2-40B4-BE49-F238E27FC236}">
                <a16:creationId xmlns:a16="http://schemas.microsoft.com/office/drawing/2014/main" id="{61F9EE53-9440-4672-9CBF-70DFFEB4C456}"/>
              </a:ext>
            </a:extLst>
          </p:cNvPr>
          <p:cNvGrpSpPr/>
          <p:nvPr userDrawn="1"/>
        </p:nvGrpSpPr>
        <p:grpSpPr>
          <a:xfrm>
            <a:off x="669946" y="452705"/>
            <a:ext cx="1407277" cy="780637"/>
            <a:chOff x="6495821" y="1090764"/>
            <a:chExt cx="1407277" cy="780637"/>
          </a:xfrm>
        </p:grpSpPr>
        <p:sp>
          <p:nvSpPr>
            <p:cNvPr id="25" name="Graphic 38">
              <a:extLst>
                <a:ext uri="{FF2B5EF4-FFF2-40B4-BE49-F238E27FC236}">
                  <a16:creationId xmlns:a16="http://schemas.microsoft.com/office/drawing/2014/main" id="{2D1B28F1-4D09-409A-87F4-486318B3792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2B1F0C42-2B7D-4EF5-BF40-7B0215C36A5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42EBF562-509D-40E0-8AE9-7E425B790ACF}"/>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9227E94C-E8C6-4FE6-9583-E7D94841792E}"/>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3C17A5CB-1659-42BA-A44D-214F5DBAC10D}"/>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30" name="Graphic 38">
            <a:extLst>
              <a:ext uri="{FF2B5EF4-FFF2-40B4-BE49-F238E27FC236}">
                <a16:creationId xmlns:a16="http://schemas.microsoft.com/office/drawing/2014/main" id="{207DC128-126C-452E-B7E2-EDB0AC4AA56E}"/>
              </a:ext>
            </a:extLst>
          </p:cNvPr>
          <p:cNvSpPr/>
          <p:nvPr userDrawn="1"/>
        </p:nvSpPr>
        <p:spPr>
          <a:xfrm>
            <a:off x="10381182" y="518945"/>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1" name="Graphic 38">
            <a:extLst>
              <a:ext uri="{FF2B5EF4-FFF2-40B4-BE49-F238E27FC236}">
                <a16:creationId xmlns:a16="http://schemas.microsoft.com/office/drawing/2014/main" id="{DBF3F83A-8CF2-4AD8-BB06-173C0869E19C}"/>
              </a:ext>
            </a:extLst>
          </p:cNvPr>
          <p:cNvGrpSpPr/>
          <p:nvPr userDrawn="1"/>
        </p:nvGrpSpPr>
        <p:grpSpPr>
          <a:xfrm>
            <a:off x="10884420" y="5867680"/>
            <a:ext cx="641221" cy="534951"/>
            <a:chOff x="2853315" y="2121546"/>
            <a:chExt cx="641221" cy="534951"/>
          </a:xfrm>
          <a:solidFill>
            <a:schemeClr val="accent3"/>
          </a:solidFill>
        </p:grpSpPr>
        <p:sp>
          <p:nvSpPr>
            <p:cNvPr id="32" name="Graphic 38">
              <a:extLst>
                <a:ext uri="{FF2B5EF4-FFF2-40B4-BE49-F238E27FC236}">
                  <a16:creationId xmlns:a16="http://schemas.microsoft.com/office/drawing/2014/main" id="{420868EE-2157-41C5-B6A6-CA66C4FD327D}"/>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D71E21C2-B06E-4928-B30B-5712E5979F8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067E55B2-90FB-40C1-AFB2-3B92281BFB4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F13251C5-222D-4C91-BCD9-9A009E4A400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42E409D4-2C16-440B-9676-A5E90EED178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AAAD704F-3D8C-405C-A03F-2F25B9E655E7}"/>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F3053910-F7EF-46DF-9389-E8D8CCABF18F}"/>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ED10E276-8FA6-4EBE-829A-7BDC59FD3A00}"/>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1EE5C2D1-B299-464C-8A7A-80D0AEA5D4CE}"/>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1" name="Graphic 38">
            <a:extLst>
              <a:ext uri="{FF2B5EF4-FFF2-40B4-BE49-F238E27FC236}">
                <a16:creationId xmlns:a16="http://schemas.microsoft.com/office/drawing/2014/main" id="{D686DFAA-9963-4793-A31C-D8D795C0D420}"/>
              </a:ext>
            </a:extLst>
          </p:cNvPr>
          <p:cNvSpPr/>
          <p:nvPr userDrawn="1"/>
        </p:nvSpPr>
        <p:spPr>
          <a:xfrm>
            <a:off x="7675185"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049DF2D6-F839-40B5-9557-88C04302CAC1}"/>
              </a:ext>
            </a:extLst>
          </p:cNvPr>
          <p:cNvSpPr/>
          <p:nvPr userDrawn="1"/>
        </p:nvSpPr>
        <p:spPr>
          <a:xfrm>
            <a:off x="11031286" y="239821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3" name="Graphic 38">
            <a:extLst>
              <a:ext uri="{FF2B5EF4-FFF2-40B4-BE49-F238E27FC236}">
                <a16:creationId xmlns:a16="http://schemas.microsoft.com/office/drawing/2014/main" id="{1FA570FF-623A-4086-8CAB-EBD6B84CA420}"/>
              </a:ext>
            </a:extLst>
          </p:cNvPr>
          <p:cNvGrpSpPr/>
          <p:nvPr userDrawn="1"/>
        </p:nvGrpSpPr>
        <p:grpSpPr>
          <a:xfrm>
            <a:off x="576022" y="2208040"/>
            <a:ext cx="336664" cy="336745"/>
            <a:chOff x="9342265" y="2571740"/>
            <a:chExt cx="336664" cy="336745"/>
          </a:xfrm>
        </p:grpSpPr>
        <p:sp>
          <p:nvSpPr>
            <p:cNvPr id="44" name="Graphic 38">
              <a:extLst>
                <a:ext uri="{FF2B5EF4-FFF2-40B4-BE49-F238E27FC236}">
                  <a16:creationId xmlns:a16="http://schemas.microsoft.com/office/drawing/2014/main" id="{DAFB8DA1-3063-4C20-9643-AF0DBB8ECBC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F3BFAB61-BBA1-4B06-833E-5481001CAC1C}"/>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6" name="Graphic 38">
            <a:extLst>
              <a:ext uri="{FF2B5EF4-FFF2-40B4-BE49-F238E27FC236}">
                <a16:creationId xmlns:a16="http://schemas.microsoft.com/office/drawing/2014/main" id="{AD54DDAA-B576-4CB9-8FF5-3D4CB93534E7}"/>
              </a:ext>
            </a:extLst>
          </p:cNvPr>
          <p:cNvSpPr/>
          <p:nvPr userDrawn="1"/>
        </p:nvSpPr>
        <p:spPr>
          <a:xfrm>
            <a:off x="1179652" y="568628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47" name="Graphic 38">
            <a:extLst>
              <a:ext uri="{FF2B5EF4-FFF2-40B4-BE49-F238E27FC236}">
                <a16:creationId xmlns:a16="http://schemas.microsoft.com/office/drawing/2014/main" id="{FB2D132C-51E6-452F-8E15-79DBC41F55F2}"/>
              </a:ext>
            </a:extLst>
          </p:cNvPr>
          <p:cNvGrpSpPr/>
          <p:nvPr userDrawn="1"/>
        </p:nvGrpSpPr>
        <p:grpSpPr>
          <a:xfrm>
            <a:off x="8521485" y="5767329"/>
            <a:ext cx="1407277" cy="780637"/>
            <a:chOff x="6495821" y="1090764"/>
            <a:chExt cx="1407277" cy="780637"/>
          </a:xfrm>
        </p:grpSpPr>
        <p:sp>
          <p:nvSpPr>
            <p:cNvPr id="48" name="Graphic 38">
              <a:extLst>
                <a:ext uri="{FF2B5EF4-FFF2-40B4-BE49-F238E27FC236}">
                  <a16:creationId xmlns:a16="http://schemas.microsoft.com/office/drawing/2014/main" id="{17C03FB5-C71E-4422-8385-ED08136EC53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269ADBA2-2585-4DE1-A8F1-08D2EFA22550}"/>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9861DAEC-DFA2-4447-B471-B14FD7AEBF3E}"/>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6BBF49D5-0933-4FE2-8D1B-1F94954069E2}"/>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7DF6FD26-3472-41AC-959B-7B6183F95F7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8318041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8B4AF9B9-91C8-4BFC-A624-E80C03751896}"/>
              </a:ext>
            </a:extLst>
          </p:cNvPr>
          <p:cNvSpPr/>
          <p:nvPr userDrawn="1"/>
        </p:nvSpPr>
        <p:spPr>
          <a:xfrm flipH="1" flipV="1">
            <a:off x="7004922" y="1698170"/>
            <a:ext cx="5188665" cy="5196651"/>
          </a:xfrm>
          <a:custGeom>
            <a:avLst/>
            <a:gdLst>
              <a:gd name="connsiteX0" fmla="*/ 0 w 6249531"/>
              <a:gd name="connsiteY0" fmla="*/ 0 h 6259150"/>
              <a:gd name="connsiteX1" fmla="*/ 5794633 w 6249531"/>
              <a:gd name="connsiteY1" fmla="*/ 0 h 6259150"/>
              <a:gd name="connsiteX2" fmla="*/ 5832298 w 6249531"/>
              <a:gd name="connsiteY2" fmla="*/ 44579 h 6259150"/>
              <a:gd name="connsiteX3" fmla="*/ 6242094 w 6249531"/>
              <a:gd name="connsiteY3" fmla="*/ 1365061 h 6259150"/>
              <a:gd name="connsiteX4" fmla="*/ 4068348 w 6249531"/>
              <a:gd name="connsiteY4" fmla="*/ 3504072 h 6259150"/>
              <a:gd name="connsiteX5" fmla="*/ 2151623 w 6249531"/>
              <a:gd name="connsiteY5" fmla="*/ 3799886 h 6259150"/>
              <a:gd name="connsiteX6" fmla="*/ 1013465 w 6249531"/>
              <a:gd name="connsiteY6" fmla="*/ 5697712 h 6259150"/>
              <a:gd name="connsiteX7" fmla="*/ 52895 w 6249531"/>
              <a:gd name="connsiteY7" fmla="*/ 6255593 h 6259150"/>
              <a:gd name="connsiteX8" fmla="*/ 0 w 6249531"/>
              <a:gd name="connsiteY8" fmla="*/ 6247643 h 62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531" h="6259150">
                <a:moveTo>
                  <a:pt x="0" y="0"/>
                </a:moveTo>
                <a:lnTo>
                  <a:pt x="5794633" y="0"/>
                </a:lnTo>
                <a:lnTo>
                  <a:pt x="5832298" y="44579"/>
                </a:lnTo>
                <a:cubicBezTo>
                  <a:pt x="6123667" y="424704"/>
                  <a:pt x="6287269" y="900067"/>
                  <a:pt x="6242094" y="1365061"/>
                </a:cubicBezTo>
                <a:cubicBezTo>
                  <a:pt x="6138845" y="2427898"/>
                  <a:pt x="5158969" y="3282802"/>
                  <a:pt x="4068348" y="3504072"/>
                </a:cubicBezTo>
                <a:cubicBezTo>
                  <a:pt x="3433370" y="3635868"/>
                  <a:pt x="2759675" y="3584770"/>
                  <a:pt x="2151623" y="3799886"/>
                </a:cubicBezTo>
                <a:cubicBezTo>
                  <a:pt x="1097607" y="4173163"/>
                  <a:pt x="1398690" y="4961870"/>
                  <a:pt x="1013465" y="5697712"/>
                </a:cubicBezTo>
                <a:cubicBezTo>
                  <a:pt x="787471" y="6129456"/>
                  <a:pt x="424125" y="6285479"/>
                  <a:pt x="52895" y="6255593"/>
                </a:cubicBezTo>
                <a:lnTo>
                  <a:pt x="0" y="624764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asted-image.tiff">
            <a:extLst>
              <a:ext uri="{FF2B5EF4-FFF2-40B4-BE49-F238E27FC236}">
                <a16:creationId xmlns:a16="http://schemas.microsoft.com/office/drawing/2014/main" id="{3A6C66B7-81F6-4E8A-B6B1-5A8440D50001}"/>
              </a:ext>
            </a:extLst>
          </p:cNvPr>
          <p:cNvPicPr>
            <a:picLocks noChangeAspect="1"/>
          </p:cNvPicPr>
          <p:nvPr userDrawn="1"/>
        </p:nvPicPr>
        <p:blipFill>
          <a:blip r:embed="rId2"/>
          <a:stretch>
            <a:fillRect/>
          </a:stretch>
        </p:blipFill>
        <p:spPr>
          <a:xfrm>
            <a:off x="7665947" y="775133"/>
            <a:ext cx="2921000" cy="5336340"/>
          </a:xfrm>
          <a:prstGeom prst="rect">
            <a:avLst/>
          </a:prstGeom>
          <a:ln w="12700">
            <a:miter lim="400000"/>
          </a:ln>
          <a:effectLst>
            <a:outerShdw blurRad="12700" sx="102000" sy="102000" algn="ctr" rotWithShape="0">
              <a:prstClr val="black">
                <a:alpha val="11000"/>
              </a:prstClr>
            </a:outerShdw>
          </a:effectLst>
        </p:spPr>
      </p:pic>
      <p:sp>
        <p:nvSpPr>
          <p:cNvPr id="3" name="Picture Placeholder 22">
            <a:extLst>
              <a:ext uri="{FF2B5EF4-FFF2-40B4-BE49-F238E27FC236}">
                <a16:creationId xmlns:a16="http://schemas.microsoft.com/office/drawing/2014/main" id="{BCBA5081-9512-4200-B844-E8DF3F9B45F9}"/>
              </a:ext>
            </a:extLst>
          </p:cNvPr>
          <p:cNvSpPr>
            <a:spLocks noGrp="1"/>
          </p:cNvSpPr>
          <p:nvPr>
            <p:ph type="pic" sz="quarter" idx="23"/>
          </p:nvPr>
        </p:nvSpPr>
        <p:spPr>
          <a:xfrm>
            <a:off x="8051619" y="2241393"/>
            <a:ext cx="1988951" cy="2395922"/>
          </a:xfrm>
          <a:prstGeom prst="roundRect">
            <a:avLst>
              <a:gd name="adj" fmla="val 4964"/>
            </a:avLst>
          </a:prstGeom>
          <a:pattFill prst="diagBrick">
            <a:fgClr>
              <a:srgbClr val="92D050"/>
            </a:fgClr>
            <a:bgClr>
              <a:schemeClr val="bg1"/>
            </a:bgClr>
          </a:pattFill>
          <a:ln>
            <a:noFill/>
          </a:ln>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id-ID" sz="2000" kern="120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endParaRPr lang="id-ID"/>
          </a:p>
        </p:txBody>
      </p:sp>
      <p:sp>
        <p:nvSpPr>
          <p:cNvPr id="5" name="Freeform: Shape 4">
            <a:extLst>
              <a:ext uri="{FF2B5EF4-FFF2-40B4-BE49-F238E27FC236}">
                <a16:creationId xmlns:a16="http://schemas.microsoft.com/office/drawing/2014/main" id="{E4E125FD-F424-47F4-8D62-D0F8913BD466}"/>
              </a:ext>
            </a:extLst>
          </p:cNvPr>
          <p:cNvSpPr/>
          <p:nvPr userDrawn="1"/>
        </p:nvSpPr>
        <p:spPr>
          <a:xfrm rot="10800000" flipH="1" flipV="1">
            <a:off x="-1586" y="0"/>
            <a:ext cx="1264329" cy="1266275"/>
          </a:xfrm>
          <a:custGeom>
            <a:avLst/>
            <a:gdLst>
              <a:gd name="connsiteX0" fmla="*/ 0 w 6249531"/>
              <a:gd name="connsiteY0" fmla="*/ 0 h 6259150"/>
              <a:gd name="connsiteX1" fmla="*/ 5794633 w 6249531"/>
              <a:gd name="connsiteY1" fmla="*/ 0 h 6259150"/>
              <a:gd name="connsiteX2" fmla="*/ 5832298 w 6249531"/>
              <a:gd name="connsiteY2" fmla="*/ 44579 h 6259150"/>
              <a:gd name="connsiteX3" fmla="*/ 6242094 w 6249531"/>
              <a:gd name="connsiteY3" fmla="*/ 1365061 h 6259150"/>
              <a:gd name="connsiteX4" fmla="*/ 4068348 w 6249531"/>
              <a:gd name="connsiteY4" fmla="*/ 3504072 h 6259150"/>
              <a:gd name="connsiteX5" fmla="*/ 2151623 w 6249531"/>
              <a:gd name="connsiteY5" fmla="*/ 3799886 h 6259150"/>
              <a:gd name="connsiteX6" fmla="*/ 1013465 w 6249531"/>
              <a:gd name="connsiteY6" fmla="*/ 5697712 h 6259150"/>
              <a:gd name="connsiteX7" fmla="*/ 52895 w 6249531"/>
              <a:gd name="connsiteY7" fmla="*/ 6255593 h 6259150"/>
              <a:gd name="connsiteX8" fmla="*/ 0 w 6249531"/>
              <a:gd name="connsiteY8" fmla="*/ 6247643 h 62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531" h="6259150">
                <a:moveTo>
                  <a:pt x="0" y="0"/>
                </a:moveTo>
                <a:lnTo>
                  <a:pt x="5794633" y="0"/>
                </a:lnTo>
                <a:lnTo>
                  <a:pt x="5832298" y="44579"/>
                </a:lnTo>
                <a:cubicBezTo>
                  <a:pt x="6123667" y="424704"/>
                  <a:pt x="6287269" y="900067"/>
                  <a:pt x="6242094" y="1365061"/>
                </a:cubicBezTo>
                <a:cubicBezTo>
                  <a:pt x="6138845" y="2427898"/>
                  <a:pt x="5158969" y="3282802"/>
                  <a:pt x="4068348" y="3504072"/>
                </a:cubicBezTo>
                <a:cubicBezTo>
                  <a:pt x="3433370" y="3635868"/>
                  <a:pt x="2759675" y="3584770"/>
                  <a:pt x="2151623" y="3799886"/>
                </a:cubicBezTo>
                <a:cubicBezTo>
                  <a:pt x="1097607" y="4173163"/>
                  <a:pt x="1398690" y="4961870"/>
                  <a:pt x="1013465" y="5697712"/>
                </a:cubicBezTo>
                <a:cubicBezTo>
                  <a:pt x="787471" y="6129456"/>
                  <a:pt x="424125" y="6285479"/>
                  <a:pt x="52895" y="6255593"/>
                </a:cubicBezTo>
                <a:lnTo>
                  <a:pt x="0" y="624764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aphic 38">
            <a:extLst>
              <a:ext uri="{FF2B5EF4-FFF2-40B4-BE49-F238E27FC236}">
                <a16:creationId xmlns:a16="http://schemas.microsoft.com/office/drawing/2014/main" id="{0CD64A74-D401-4FF3-9194-DE3EE669BA53}"/>
              </a:ext>
            </a:extLst>
          </p:cNvPr>
          <p:cNvGrpSpPr/>
          <p:nvPr userDrawn="1"/>
        </p:nvGrpSpPr>
        <p:grpSpPr>
          <a:xfrm>
            <a:off x="11442560" y="3959464"/>
            <a:ext cx="336664" cy="336745"/>
            <a:chOff x="9342265" y="2571740"/>
            <a:chExt cx="336664" cy="336745"/>
          </a:xfrm>
        </p:grpSpPr>
        <p:sp>
          <p:nvSpPr>
            <p:cNvPr id="7" name="Graphic 38">
              <a:extLst>
                <a:ext uri="{FF2B5EF4-FFF2-40B4-BE49-F238E27FC236}">
                  <a16:creationId xmlns:a16="http://schemas.microsoft.com/office/drawing/2014/main" id="{1AB4F3BF-4B32-4C19-B914-BAD645E86A85}"/>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2"/>
            </a:solid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FB8B7984-88DB-4035-B9B4-6125584B2E8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9" name="Graphic 38">
            <a:extLst>
              <a:ext uri="{FF2B5EF4-FFF2-40B4-BE49-F238E27FC236}">
                <a16:creationId xmlns:a16="http://schemas.microsoft.com/office/drawing/2014/main" id="{6E73DE43-1B40-495D-91CD-0838231FC91A}"/>
              </a:ext>
            </a:extLst>
          </p:cNvPr>
          <p:cNvGrpSpPr/>
          <p:nvPr userDrawn="1"/>
        </p:nvGrpSpPr>
        <p:grpSpPr>
          <a:xfrm>
            <a:off x="6937267" y="3605994"/>
            <a:ext cx="526233" cy="534913"/>
            <a:chOff x="3867783" y="1582991"/>
            <a:chExt cx="526233" cy="534913"/>
          </a:xfrm>
          <a:solidFill>
            <a:schemeClr val="accent4"/>
          </a:solidFill>
        </p:grpSpPr>
        <p:sp>
          <p:nvSpPr>
            <p:cNvPr id="10" name="Graphic 38">
              <a:extLst>
                <a:ext uri="{FF2B5EF4-FFF2-40B4-BE49-F238E27FC236}">
                  <a16:creationId xmlns:a16="http://schemas.microsoft.com/office/drawing/2014/main" id="{C6DEEE8F-C251-4483-B515-1A5F229D786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7F2A425D-53BE-4BC3-ABBB-4E94C0AA05CD}"/>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5A80FC6B-2087-45D5-9EF3-581BB593DC0B}"/>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7A425781-10DB-402E-BDE6-C66C6879A3F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0F64D1F8-2AA5-4B4E-A608-FE711E652455}"/>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32CC69AD-B7C4-4F46-B009-FD54468E5137}"/>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C0752E6-7A20-4E96-A1FE-AD5EFEA9A742}"/>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33FBFDC8-1BC5-4E26-8AE3-BA3915C609E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A6B09CA5-52C9-446D-93AB-937029D8D3D8}"/>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9" name="Graphic 38">
            <a:extLst>
              <a:ext uri="{FF2B5EF4-FFF2-40B4-BE49-F238E27FC236}">
                <a16:creationId xmlns:a16="http://schemas.microsoft.com/office/drawing/2014/main" id="{A95831A9-81A0-410C-A728-6CE0D3D3457E}"/>
              </a:ext>
            </a:extLst>
          </p:cNvPr>
          <p:cNvGrpSpPr/>
          <p:nvPr userDrawn="1"/>
        </p:nvGrpSpPr>
        <p:grpSpPr>
          <a:xfrm>
            <a:off x="669946" y="452705"/>
            <a:ext cx="1407277" cy="780637"/>
            <a:chOff x="6495821" y="1090764"/>
            <a:chExt cx="1407277" cy="780637"/>
          </a:xfrm>
        </p:grpSpPr>
        <p:sp>
          <p:nvSpPr>
            <p:cNvPr id="20" name="Graphic 38">
              <a:extLst>
                <a:ext uri="{FF2B5EF4-FFF2-40B4-BE49-F238E27FC236}">
                  <a16:creationId xmlns:a16="http://schemas.microsoft.com/office/drawing/2014/main" id="{9BCCB4FA-7D06-49E9-B0A8-59B8ED8511B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4541E1CD-4245-488E-8531-910510E98E7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529977EE-718D-4CA4-B455-6F528E6D773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7A4F5EB5-BC4B-4FA5-8DBC-6C6251E69141}"/>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1C24C039-9694-4D16-9202-D04815E57D3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5" name="Graphic 38">
            <a:extLst>
              <a:ext uri="{FF2B5EF4-FFF2-40B4-BE49-F238E27FC236}">
                <a16:creationId xmlns:a16="http://schemas.microsoft.com/office/drawing/2014/main" id="{066C2731-B604-4684-A3FA-F5041528105A}"/>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6" name="Graphic 38">
            <a:extLst>
              <a:ext uri="{FF2B5EF4-FFF2-40B4-BE49-F238E27FC236}">
                <a16:creationId xmlns:a16="http://schemas.microsoft.com/office/drawing/2014/main" id="{022DF6C1-C39A-4DCF-8802-BD9DB6EBB63A}"/>
              </a:ext>
            </a:extLst>
          </p:cNvPr>
          <p:cNvGrpSpPr/>
          <p:nvPr userDrawn="1"/>
        </p:nvGrpSpPr>
        <p:grpSpPr>
          <a:xfrm>
            <a:off x="11108770" y="5776984"/>
            <a:ext cx="641221" cy="534951"/>
            <a:chOff x="2853315" y="2121546"/>
            <a:chExt cx="641221" cy="534951"/>
          </a:xfrm>
          <a:solidFill>
            <a:schemeClr val="accent3"/>
          </a:solidFill>
        </p:grpSpPr>
        <p:sp>
          <p:nvSpPr>
            <p:cNvPr id="27" name="Graphic 38">
              <a:extLst>
                <a:ext uri="{FF2B5EF4-FFF2-40B4-BE49-F238E27FC236}">
                  <a16:creationId xmlns:a16="http://schemas.microsoft.com/office/drawing/2014/main" id="{179F9B26-5111-4A8E-B34D-14847613A283}"/>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073C763C-529F-408C-ADE2-7F01E409504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1EC4DF9E-71E8-4901-AFFE-161F3FC09227}"/>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4200156-70F6-476F-83F5-9AA705F257C4}"/>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F33F11A3-7F3F-4AE5-9954-90F898091F6E}"/>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74A587F3-AEEB-4069-97F2-4348417D393C}"/>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E4B47F1C-5007-42A0-B1FC-490B49D35607}"/>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87F7E15B-F6F4-49EB-A94A-81769BDED432}"/>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F819F71A-59B0-42B4-8B5E-5BAB14F8BCB7}"/>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6" name="Graphic 38">
            <a:extLst>
              <a:ext uri="{FF2B5EF4-FFF2-40B4-BE49-F238E27FC236}">
                <a16:creationId xmlns:a16="http://schemas.microsoft.com/office/drawing/2014/main" id="{5FA8A5DC-938E-4ACE-9F8B-3D53F4C6C2D7}"/>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9450C3F8-13DA-401B-8DB1-32F3FEBED713}"/>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38" name="Graphic 38">
            <a:extLst>
              <a:ext uri="{FF2B5EF4-FFF2-40B4-BE49-F238E27FC236}">
                <a16:creationId xmlns:a16="http://schemas.microsoft.com/office/drawing/2014/main" id="{30954B2D-C2F1-436C-8F70-AFFA77EB730A}"/>
              </a:ext>
            </a:extLst>
          </p:cNvPr>
          <p:cNvGrpSpPr/>
          <p:nvPr userDrawn="1"/>
        </p:nvGrpSpPr>
        <p:grpSpPr>
          <a:xfrm>
            <a:off x="576022" y="2208040"/>
            <a:ext cx="336664" cy="336745"/>
            <a:chOff x="9342265" y="2571740"/>
            <a:chExt cx="336664" cy="336745"/>
          </a:xfrm>
        </p:grpSpPr>
        <p:sp>
          <p:nvSpPr>
            <p:cNvPr id="39" name="Graphic 38">
              <a:extLst>
                <a:ext uri="{FF2B5EF4-FFF2-40B4-BE49-F238E27FC236}">
                  <a16:creationId xmlns:a16="http://schemas.microsoft.com/office/drawing/2014/main" id="{95A69F80-63BE-4170-9934-3E22618E53D4}"/>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7906EAA9-8B3E-4D21-AA04-651CAC0865E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1" name="Graphic 38">
            <a:extLst>
              <a:ext uri="{FF2B5EF4-FFF2-40B4-BE49-F238E27FC236}">
                <a16:creationId xmlns:a16="http://schemas.microsoft.com/office/drawing/2014/main" id="{42077CC2-4E08-42A7-AD29-77F669BEC21A}"/>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42" name="Graphic 38">
            <a:extLst>
              <a:ext uri="{FF2B5EF4-FFF2-40B4-BE49-F238E27FC236}">
                <a16:creationId xmlns:a16="http://schemas.microsoft.com/office/drawing/2014/main" id="{FD0088B8-B277-43AE-8E1F-FFD70883644D}"/>
              </a:ext>
            </a:extLst>
          </p:cNvPr>
          <p:cNvGrpSpPr/>
          <p:nvPr userDrawn="1"/>
        </p:nvGrpSpPr>
        <p:grpSpPr>
          <a:xfrm flipH="1">
            <a:off x="4939111" y="5807194"/>
            <a:ext cx="1407277" cy="780637"/>
            <a:chOff x="6495821" y="1090764"/>
            <a:chExt cx="1407277" cy="780637"/>
          </a:xfrm>
        </p:grpSpPr>
        <p:sp>
          <p:nvSpPr>
            <p:cNvPr id="43" name="Graphic 38">
              <a:extLst>
                <a:ext uri="{FF2B5EF4-FFF2-40B4-BE49-F238E27FC236}">
                  <a16:creationId xmlns:a16="http://schemas.microsoft.com/office/drawing/2014/main" id="{A229B11D-667F-4C92-9905-C4797859892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98137AF2-3459-493A-BC61-09D51B817646}"/>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6E74D5E4-0C5F-4268-9E16-6CBB23005F3D}"/>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F8842EF9-7545-42A1-8355-CAE5A8722BB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04F4D91D-95C1-4356-8016-1C46D287DC10}"/>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3658516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53F64D89-975C-4538-8ED1-B4912654AF91}"/>
              </a:ext>
            </a:extLst>
          </p:cNvPr>
          <p:cNvSpPr/>
          <p:nvPr userDrawn="1"/>
        </p:nvSpPr>
        <p:spPr>
          <a:xfrm rot="10800000">
            <a:off x="5718629" y="508000"/>
            <a:ext cx="6473371" cy="6364512"/>
          </a:xfrm>
          <a:custGeom>
            <a:avLst/>
            <a:gdLst>
              <a:gd name="connsiteX0" fmla="*/ 0 w 4088855"/>
              <a:gd name="connsiteY0" fmla="*/ 0 h 4533948"/>
              <a:gd name="connsiteX1" fmla="*/ 4088855 w 4088855"/>
              <a:gd name="connsiteY1" fmla="*/ 0 h 4533948"/>
              <a:gd name="connsiteX2" fmla="*/ 4056162 w 4088855"/>
              <a:gd name="connsiteY2" fmla="*/ 37951 h 4533948"/>
              <a:gd name="connsiteX3" fmla="*/ 3448050 w 4088855"/>
              <a:gd name="connsiteY3" fmla="*/ 685800 h 4533948"/>
              <a:gd name="connsiteX4" fmla="*/ 1466850 w 4088855"/>
              <a:gd name="connsiteY4" fmla="*/ 1181100 h 4533948"/>
              <a:gd name="connsiteX5" fmla="*/ 914400 w 4088855"/>
              <a:gd name="connsiteY5" fmla="*/ 2400300 h 4533948"/>
              <a:gd name="connsiteX6" fmla="*/ 704850 w 4088855"/>
              <a:gd name="connsiteY6" fmla="*/ 4171950 h 4533948"/>
              <a:gd name="connsiteX7" fmla="*/ 144066 w 4088855"/>
              <a:gd name="connsiteY7" fmla="*/ 4501753 h 4533948"/>
              <a:gd name="connsiteX8" fmla="*/ 0 w 4088855"/>
              <a:gd name="connsiteY8" fmla="*/ 4533948 h 45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8855" h="4533948">
                <a:moveTo>
                  <a:pt x="0" y="0"/>
                </a:moveTo>
                <a:lnTo>
                  <a:pt x="4088855" y="0"/>
                </a:lnTo>
                <a:lnTo>
                  <a:pt x="4056162" y="37951"/>
                </a:lnTo>
                <a:cubicBezTo>
                  <a:pt x="3885605" y="261938"/>
                  <a:pt x="3798094" y="516731"/>
                  <a:pt x="3448050" y="685800"/>
                </a:cubicBezTo>
                <a:cubicBezTo>
                  <a:pt x="2981325" y="911225"/>
                  <a:pt x="1889125" y="895350"/>
                  <a:pt x="1466850" y="1181100"/>
                </a:cubicBezTo>
                <a:cubicBezTo>
                  <a:pt x="1044575" y="1466850"/>
                  <a:pt x="1041400" y="1901825"/>
                  <a:pt x="914400" y="2400300"/>
                </a:cubicBezTo>
                <a:cubicBezTo>
                  <a:pt x="787400" y="2898775"/>
                  <a:pt x="927100" y="3797300"/>
                  <a:pt x="704850" y="4171950"/>
                </a:cubicBezTo>
                <a:cubicBezTo>
                  <a:pt x="593725" y="4359275"/>
                  <a:pt x="369094" y="4445794"/>
                  <a:pt x="144066" y="4501753"/>
                </a:cubicBezTo>
                <a:lnTo>
                  <a:pt x="0" y="45339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Tree>
    <p:extLst>
      <p:ext uri="{BB962C8B-B14F-4D97-AF65-F5344CB8AC3E}">
        <p14:creationId xmlns:p14="http://schemas.microsoft.com/office/powerpoint/2010/main" val="15851844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D3FCB845-143A-41FB-96F4-85F76CEAB9C8}"/>
              </a:ext>
            </a:extLst>
          </p:cNvPr>
          <p:cNvSpPr/>
          <p:nvPr userDrawn="1"/>
        </p:nvSpPr>
        <p:spPr>
          <a:xfrm flipV="1">
            <a:off x="-797" y="2979173"/>
            <a:ext cx="12192000" cy="3878827"/>
          </a:xfrm>
          <a:custGeom>
            <a:avLst/>
            <a:gdLst>
              <a:gd name="connsiteX0" fmla="*/ 6096000 w 12192000"/>
              <a:gd name="connsiteY0" fmla="*/ 3878827 h 3878827"/>
              <a:gd name="connsiteX1" fmla="*/ 12049437 w 12192000"/>
              <a:gd name="connsiteY1" fmla="*/ 527244 h 3878827"/>
              <a:gd name="connsiteX2" fmla="*/ 12192000 w 12192000"/>
              <a:gd name="connsiteY2" fmla="*/ 279302 h 3878827"/>
              <a:gd name="connsiteX3" fmla="*/ 12192000 w 12192000"/>
              <a:gd name="connsiteY3" fmla="*/ 0 h 3878827"/>
              <a:gd name="connsiteX4" fmla="*/ 0 w 12192000"/>
              <a:gd name="connsiteY4" fmla="*/ 0 h 3878827"/>
              <a:gd name="connsiteX5" fmla="*/ 0 w 12192000"/>
              <a:gd name="connsiteY5" fmla="*/ 279303 h 3878827"/>
              <a:gd name="connsiteX6" fmla="*/ 142563 w 12192000"/>
              <a:gd name="connsiteY6" fmla="*/ 527244 h 3878827"/>
              <a:gd name="connsiteX7" fmla="*/ 6096000 w 12192000"/>
              <a:gd name="connsiteY7" fmla="*/ 3878827 h 387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78827">
                <a:moveTo>
                  <a:pt x="6096000" y="3878827"/>
                </a:moveTo>
                <a:cubicBezTo>
                  <a:pt x="8619010" y="3878827"/>
                  <a:pt x="10828525" y="2536597"/>
                  <a:pt x="12049437" y="527244"/>
                </a:cubicBezTo>
                <a:lnTo>
                  <a:pt x="12192000" y="279302"/>
                </a:lnTo>
                <a:lnTo>
                  <a:pt x="12192000" y="0"/>
                </a:lnTo>
                <a:lnTo>
                  <a:pt x="0" y="0"/>
                </a:lnTo>
                <a:lnTo>
                  <a:pt x="0" y="279303"/>
                </a:lnTo>
                <a:lnTo>
                  <a:pt x="142563" y="527244"/>
                </a:lnTo>
                <a:cubicBezTo>
                  <a:pt x="1363476" y="2536597"/>
                  <a:pt x="3572991" y="3878827"/>
                  <a:pt x="6096000" y="387882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pic>
        <p:nvPicPr>
          <p:cNvPr id="2" name="Picture 1" descr="Macbook.png">
            <a:extLst>
              <a:ext uri="{FF2B5EF4-FFF2-40B4-BE49-F238E27FC236}">
                <a16:creationId xmlns:a16="http://schemas.microsoft.com/office/drawing/2014/main" id="{5605B2CD-AE03-4D4A-8BA0-98230134E1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1683" y="2037020"/>
            <a:ext cx="6738554" cy="4429094"/>
          </a:xfrm>
          <a:prstGeom prst="rect">
            <a:avLst/>
          </a:prstGeom>
        </p:spPr>
      </p:pic>
      <p:sp>
        <p:nvSpPr>
          <p:cNvPr id="3" name="Picture Placeholder 8">
            <a:extLst>
              <a:ext uri="{FF2B5EF4-FFF2-40B4-BE49-F238E27FC236}">
                <a16:creationId xmlns:a16="http://schemas.microsoft.com/office/drawing/2014/main" id="{7C3C70D5-BC60-4F20-8064-B42F9B933CCD}"/>
              </a:ext>
            </a:extLst>
          </p:cNvPr>
          <p:cNvSpPr>
            <a:spLocks noGrp="1"/>
          </p:cNvSpPr>
          <p:nvPr>
            <p:ph type="pic" sz="quarter" idx="10"/>
          </p:nvPr>
        </p:nvSpPr>
        <p:spPr>
          <a:xfrm flipH="1">
            <a:off x="1558568" y="2627086"/>
            <a:ext cx="4563822" cy="2905636"/>
          </a:xfrm>
          <a:custGeom>
            <a:avLst/>
            <a:gdLst>
              <a:gd name="connsiteX0" fmla="*/ 0 w 1706880"/>
              <a:gd name="connsiteY0" fmla="*/ 0 h 3032760"/>
              <a:gd name="connsiteX1" fmla="*/ 1706880 w 1706880"/>
              <a:gd name="connsiteY1" fmla="*/ 0 h 3032760"/>
              <a:gd name="connsiteX2" fmla="*/ 1706880 w 1706880"/>
              <a:gd name="connsiteY2" fmla="*/ 3032760 h 3032760"/>
              <a:gd name="connsiteX3" fmla="*/ 0 w 1706880"/>
              <a:gd name="connsiteY3" fmla="*/ 3032760 h 3032760"/>
            </a:gdLst>
            <a:ahLst/>
            <a:cxnLst>
              <a:cxn ang="0">
                <a:pos x="connsiteX0" y="connsiteY0"/>
              </a:cxn>
              <a:cxn ang="0">
                <a:pos x="connsiteX1" y="connsiteY1"/>
              </a:cxn>
              <a:cxn ang="0">
                <a:pos x="connsiteX2" y="connsiteY2"/>
              </a:cxn>
              <a:cxn ang="0">
                <a:pos x="connsiteX3" y="connsiteY3"/>
              </a:cxn>
            </a:cxnLst>
            <a:rect l="l" t="t" r="r" b="b"/>
            <a:pathLst>
              <a:path w="1706880" h="3032760">
                <a:moveTo>
                  <a:pt x="0" y="0"/>
                </a:moveTo>
                <a:lnTo>
                  <a:pt x="1706880" y="0"/>
                </a:lnTo>
                <a:lnTo>
                  <a:pt x="1706880" y="3032760"/>
                </a:lnTo>
                <a:lnTo>
                  <a:pt x="0" y="3032760"/>
                </a:lnTo>
                <a:close/>
              </a:path>
            </a:pathLst>
          </a:custGeom>
          <a:pattFill prst="shingle">
            <a:fgClr>
              <a:schemeClr val="accent1"/>
            </a:fgClr>
            <a:bgClr>
              <a:schemeClr val="bg1"/>
            </a:bgClr>
          </a:pattFill>
        </p:spPr>
        <p:txBody>
          <a:bodyPr wrap="square">
            <a:noAutofit/>
          </a:bodyPr>
          <a:lstStyle>
            <a:lvl1pPr>
              <a:defRPr sz="2000">
                <a:latin typeface="Arial" panose="020B0604020202020204" pitchFamily="34" charset="0"/>
                <a:cs typeface="Arial" panose="020B0604020202020204" pitchFamily="34" charset="0"/>
              </a:defRPr>
            </a:lvl1pPr>
          </a:lstStyle>
          <a:p>
            <a:endParaRPr lang="en-US"/>
          </a:p>
        </p:txBody>
      </p:sp>
      <p:pic>
        <p:nvPicPr>
          <p:cNvPr id="4" name="Picture 3" descr="Macbook.png">
            <a:extLst>
              <a:ext uri="{FF2B5EF4-FFF2-40B4-BE49-F238E27FC236}">
                <a16:creationId xmlns:a16="http://schemas.microsoft.com/office/drawing/2014/main" id="{06136F7C-DC89-4D56-9B59-C7548BACBC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75006" y="3429000"/>
            <a:ext cx="4238680" cy="2785986"/>
          </a:xfrm>
          <a:prstGeom prst="rect">
            <a:avLst/>
          </a:prstGeom>
        </p:spPr>
      </p:pic>
      <p:sp>
        <p:nvSpPr>
          <p:cNvPr id="5" name="Picture Placeholder 8">
            <a:extLst>
              <a:ext uri="{FF2B5EF4-FFF2-40B4-BE49-F238E27FC236}">
                <a16:creationId xmlns:a16="http://schemas.microsoft.com/office/drawing/2014/main" id="{41FAACFE-087D-4280-8A2E-B6664B2D64F7}"/>
              </a:ext>
            </a:extLst>
          </p:cNvPr>
          <p:cNvSpPr>
            <a:spLocks noGrp="1"/>
          </p:cNvSpPr>
          <p:nvPr>
            <p:ph type="pic" sz="quarter" idx="11"/>
          </p:nvPr>
        </p:nvSpPr>
        <p:spPr>
          <a:xfrm flipH="1">
            <a:off x="7438499" y="3778498"/>
            <a:ext cx="2870732" cy="1795252"/>
          </a:xfrm>
          <a:custGeom>
            <a:avLst/>
            <a:gdLst>
              <a:gd name="connsiteX0" fmla="*/ 0 w 1706880"/>
              <a:gd name="connsiteY0" fmla="*/ 0 h 3032760"/>
              <a:gd name="connsiteX1" fmla="*/ 1706880 w 1706880"/>
              <a:gd name="connsiteY1" fmla="*/ 0 h 3032760"/>
              <a:gd name="connsiteX2" fmla="*/ 1706880 w 1706880"/>
              <a:gd name="connsiteY2" fmla="*/ 3032760 h 3032760"/>
              <a:gd name="connsiteX3" fmla="*/ 0 w 1706880"/>
              <a:gd name="connsiteY3" fmla="*/ 3032760 h 3032760"/>
            </a:gdLst>
            <a:ahLst/>
            <a:cxnLst>
              <a:cxn ang="0">
                <a:pos x="connsiteX0" y="connsiteY0"/>
              </a:cxn>
              <a:cxn ang="0">
                <a:pos x="connsiteX1" y="connsiteY1"/>
              </a:cxn>
              <a:cxn ang="0">
                <a:pos x="connsiteX2" y="connsiteY2"/>
              </a:cxn>
              <a:cxn ang="0">
                <a:pos x="connsiteX3" y="connsiteY3"/>
              </a:cxn>
            </a:cxnLst>
            <a:rect l="l" t="t" r="r" b="b"/>
            <a:pathLst>
              <a:path w="1706880" h="3032760">
                <a:moveTo>
                  <a:pt x="0" y="0"/>
                </a:moveTo>
                <a:lnTo>
                  <a:pt x="1706880" y="0"/>
                </a:lnTo>
                <a:lnTo>
                  <a:pt x="1706880" y="3032760"/>
                </a:lnTo>
                <a:lnTo>
                  <a:pt x="0" y="3032760"/>
                </a:lnTo>
                <a:close/>
              </a:path>
            </a:pathLst>
          </a:custGeom>
          <a:pattFill prst="shingle">
            <a:fgClr>
              <a:schemeClr val="accent1"/>
            </a:fgClr>
            <a:bgClr>
              <a:schemeClr val="bg1"/>
            </a:bgClr>
          </a:pattFill>
        </p:spPr>
        <p:txBody>
          <a:bodyPr wrap="square">
            <a:noAutofit/>
          </a:bodyPr>
          <a:lstStyle>
            <a:lvl1pPr>
              <a:defRPr sz="2000">
                <a:latin typeface="Arial" panose="020B0604020202020204" pitchFamily="34" charset="0"/>
                <a:cs typeface="Arial" panose="020B0604020202020204" pitchFamily="34" charset="0"/>
              </a:defRPr>
            </a:lvl1pPr>
          </a:lstStyle>
          <a:p>
            <a:endParaRPr lang="en-US"/>
          </a:p>
        </p:txBody>
      </p:sp>
      <p:grpSp>
        <p:nvGrpSpPr>
          <p:cNvPr id="9" name="Graphic 38">
            <a:extLst>
              <a:ext uri="{FF2B5EF4-FFF2-40B4-BE49-F238E27FC236}">
                <a16:creationId xmlns:a16="http://schemas.microsoft.com/office/drawing/2014/main" id="{D4015A28-FC46-4D56-997E-2A09B0FB1A5D}"/>
              </a:ext>
            </a:extLst>
          </p:cNvPr>
          <p:cNvGrpSpPr/>
          <p:nvPr userDrawn="1"/>
        </p:nvGrpSpPr>
        <p:grpSpPr>
          <a:xfrm>
            <a:off x="6541279" y="4314430"/>
            <a:ext cx="336664" cy="336745"/>
            <a:chOff x="9342265" y="2571740"/>
            <a:chExt cx="336664" cy="336745"/>
          </a:xfrm>
        </p:grpSpPr>
        <p:sp>
          <p:nvSpPr>
            <p:cNvPr id="10" name="Graphic 38">
              <a:extLst>
                <a:ext uri="{FF2B5EF4-FFF2-40B4-BE49-F238E27FC236}">
                  <a16:creationId xmlns:a16="http://schemas.microsoft.com/office/drawing/2014/main" id="{26584C2D-3E96-4F9D-BCDB-E5B68DEFE0E6}"/>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B3D49821-B2D0-458B-BA14-6F5C542F312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2" name="Graphic 38">
            <a:extLst>
              <a:ext uri="{FF2B5EF4-FFF2-40B4-BE49-F238E27FC236}">
                <a16:creationId xmlns:a16="http://schemas.microsoft.com/office/drawing/2014/main" id="{05220AE9-F4A1-4E9F-A884-BD2C4AB1795F}"/>
              </a:ext>
            </a:extLst>
          </p:cNvPr>
          <p:cNvGrpSpPr/>
          <p:nvPr userDrawn="1"/>
        </p:nvGrpSpPr>
        <p:grpSpPr>
          <a:xfrm>
            <a:off x="6093054" y="6145994"/>
            <a:ext cx="526233" cy="534913"/>
            <a:chOff x="3867783" y="1582991"/>
            <a:chExt cx="526233" cy="534913"/>
          </a:xfrm>
          <a:solidFill>
            <a:schemeClr val="accent4"/>
          </a:solidFill>
        </p:grpSpPr>
        <p:sp>
          <p:nvSpPr>
            <p:cNvPr id="13" name="Graphic 38">
              <a:extLst>
                <a:ext uri="{FF2B5EF4-FFF2-40B4-BE49-F238E27FC236}">
                  <a16:creationId xmlns:a16="http://schemas.microsoft.com/office/drawing/2014/main" id="{1BD29C0F-E9F9-4B4E-8BCF-F3B0FE98596B}"/>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80EA558D-CD58-4E1B-8279-72106417C9C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CFC4A10B-A7E9-4EE6-8E43-69E32A8B103E}"/>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3360D1DA-52E5-4F7D-A7DF-3CBF3C6CF4B4}"/>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030AE2E7-D3DE-4D97-939C-3A62382812E8}"/>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C318A91E-A771-40F7-9F22-BAFDEC31E6C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4323FB9A-2865-4F1A-A678-C19DCF487449}"/>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B831E74B-991D-4163-907D-7D6DBB6923DA}"/>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686B620E-F960-493C-8FE1-B7B912BDD55C}"/>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2" name="Graphic 38">
            <a:extLst>
              <a:ext uri="{FF2B5EF4-FFF2-40B4-BE49-F238E27FC236}">
                <a16:creationId xmlns:a16="http://schemas.microsoft.com/office/drawing/2014/main" id="{CBA5C5AD-EF54-4933-8818-6F1FFF5D8C4D}"/>
              </a:ext>
            </a:extLst>
          </p:cNvPr>
          <p:cNvGrpSpPr/>
          <p:nvPr userDrawn="1"/>
        </p:nvGrpSpPr>
        <p:grpSpPr>
          <a:xfrm>
            <a:off x="9116075" y="2689183"/>
            <a:ext cx="1407277" cy="780637"/>
            <a:chOff x="6495821" y="1090764"/>
            <a:chExt cx="1407277" cy="780637"/>
          </a:xfrm>
        </p:grpSpPr>
        <p:sp>
          <p:nvSpPr>
            <p:cNvPr id="23" name="Graphic 38">
              <a:extLst>
                <a:ext uri="{FF2B5EF4-FFF2-40B4-BE49-F238E27FC236}">
                  <a16:creationId xmlns:a16="http://schemas.microsoft.com/office/drawing/2014/main" id="{62EE3D99-CACF-489D-9C3B-AA4CC0A7D9C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347B585E-1F51-4877-BE09-85A0121F422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9E8D9555-0CFA-415D-BF73-F3D6E5F565B5}"/>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C051529C-D546-4F88-B4F0-AEFB34D05D67}"/>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B85D70CE-A857-4E05-9B45-4C98BE02E074}"/>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8" name="Graphic 38">
            <a:extLst>
              <a:ext uri="{FF2B5EF4-FFF2-40B4-BE49-F238E27FC236}">
                <a16:creationId xmlns:a16="http://schemas.microsoft.com/office/drawing/2014/main" id="{A49E71C5-9820-4675-AE15-F9178DBB0495}"/>
              </a:ext>
            </a:extLst>
          </p:cNvPr>
          <p:cNvSpPr/>
          <p:nvPr userDrawn="1"/>
        </p:nvSpPr>
        <p:spPr>
          <a:xfrm>
            <a:off x="669946" y="700897"/>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96DB49ED-DA0D-447C-8223-3FE3A3381501}"/>
              </a:ext>
            </a:extLst>
          </p:cNvPr>
          <p:cNvGrpSpPr/>
          <p:nvPr userDrawn="1"/>
        </p:nvGrpSpPr>
        <p:grpSpPr>
          <a:xfrm>
            <a:off x="2095221" y="6138257"/>
            <a:ext cx="641221" cy="534951"/>
            <a:chOff x="2853315" y="2121546"/>
            <a:chExt cx="641221" cy="534951"/>
          </a:xfrm>
          <a:solidFill>
            <a:schemeClr val="accent3"/>
          </a:solidFill>
        </p:grpSpPr>
        <p:sp>
          <p:nvSpPr>
            <p:cNvPr id="30" name="Graphic 38">
              <a:extLst>
                <a:ext uri="{FF2B5EF4-FFF2-40B4-BE49-F238E27FC236}">
                  <a16:creationId xmlns:a16="http://schemas.microsoft.com/office/drawing/2014/main" id="{D6B94147-09C3-4DEB-8F90-B22357F63FF1}"/>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1ADFBD12-4878-4293-A02D-F22DA6E9A1F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12732C13-757B-420C-A8E2-B43016227BD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448A0C81-8A5C-49C8-88CE-68826E4EB7F7}"/>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1A98C807-CD5F-4A74-858A-6C275488FEE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73774B2E-366A-484B-B323-356A7B3A4ECC}"/>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69292027-FAA7-4585-9DF0-E30992B17AC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1F91219F-D58C-44DD-B14A-C3E6FF9AD40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657CAAA3-2EFC-4D4A-A926-48B692C3E4B2}"/>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3F51F262-5F76-43D0-A92E-5EC2BC6EE3A3}"/>
              </a:ext>
            </a:extLst>
          </p:cNvPr>
          <p:cNvSpPr/>
          <p:nvPr userDrawn="1"/>
        </p:nvSpPr>
        <p:spPr>
          <a:xfrm>
            <a:off x="8096100" y="62687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10CBCBF6-8BC5-4C09-AC9A-2B0DBAE15116}"/>
              </a:ext>
            </a:extLst>
          </p:cNvPr>
          <p:cNvSpPr/>
          <p:nvPr userDrawn="1"/>
        </p:nvSpPr>
        <p:spPr>
          <a:xfrm>
            <a:off x="11429694" y="88731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439619C2-A6CD-4B8C-A1C9-EDB9194B8BCF}"/>
              </a:ext>
            </a:extLst>
          </p:cNvPr>
          <p:cNvGrpSpPr/>
          <p:nvPr userDrawn="1"/>
        </p:nvGrpSpPr>
        <p:grpSpPr>
          <a:xfrm>
            <a:off x="333282" y="2113931"/>
            <a:ext cx="336664" cy="336745"/>
            <a:chOff x="9342265" y="2571740"/>
            <a:chExt cx="336664" cy="336745"/>
          </a:xfrm>
        </p:grpSpPr>
        <p:sp>
          <p:nvSpPr>
            <p:cNvPr id="42" name="Graphic 38">
              <a:extLst>
                <a:ext uri="{FF2B5EF4-FFF2-40B4-BE49-F238E27FC236}">
                  <a16:creationId xmlns:a16="http://schemas.microsoft.com/office/drawing/2014/main" id="{E0DC850C-D1FC-4068-94CF-BAE40E53E27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DA92F1E8-8E12-4FE8-94AE-9C79D139C74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62E681E8-31E7-4CC0-9009-86F7ED2A50BE}"/>
              </a:ext>
            </a:extLst>
          </p:cNvPr>
          <p:cNvSpPr/>
          <p:nvPr userDrawn="1"/>
        </p:nvSpPr>
        <p:spPr>
          <a:xfrm>
            <a:off x="10949566" y="5966005"/>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BEDDB3C9-34A1-4441-BC47-99848BD0487F}"/>
              </a:ext>
            </a:extLst>
          </p:cNvPr>
          <p:cNvSpPr/>
          <p:nvPr userDrawn="1"/>
        </p:nvSpPr>
        <p:spPr>
          <a:xfrm>
            <a:off x="10949566" y="4947034"/>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7702B092-02C9-48CA-8464-4849E7F59BDF}"/>
              </a:ext>
            </a:extLst>
          </p:cNvPr>
          <p:cNvSpPr/>
          <p:nvPr userDrawn="1"/>
        </p:nvSpPr>
        <p:spPr>
          <a:xfrm>
            <a:off x="6102056" y="232293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18810050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F74D67B-B6CF-4172-8E44-312026E1C4A2}"/>
              </a:ext>
            </a:extLst>
          </p:cNvPr>
          <p:cNvSpPr/>
          <p:nvPr userDrawn="1"/>
        </p:nvSpPr>
        <p:spPr>
          <a:xfrm flipH="1" flipV="1">
            <a:off x="7004922" y="1698170"/>
            <a:ext cx="5188665" cy="5196651"/>
          </a:xfrm>
          <a:custGeom>
            <a:avLst/>
            <a:gdLst>
              <a:gd name="connsiteX0" fmla="*/ 0 w 6249531"/>
              <a:gd name="connsiteY0" fmla="*/ 0 h 6259150"/>
              <a:gd name="connsiteX1" fmla="*/ 5794633 w 6249531"/>
              <a:gd name="connsiteY1" fmla="*/ 0 h 6259150"/>
              <a:gd name="connsiteX2" fmla="*/ 5832298 w 6249531"/>
              <a:gd name="connsiteY2" fmla="*/ 44579 h 6259150"/>
              <a:gd name="connsiteX3" fmla="*/ 6242094 w 6249531"/>
              <a:gd name="connsiteY3" fmla="*/ 1365061 h 6259150"/>
              <a:gd name="connsiteX4" fmla="*/ 4068348 w 6249531"/>
              <a:gd name="connsiteY4" fmla="*/ 3504072 h 6259150"/>
              <a:gd name="connsiteX5" fmla="*/ 2151623 w 6249531"/>
              <a:gd name="connsiteY5" fmla="*/ 3799886 h 6259150"/>
              <a:gd name="connsiteX6" fmla="*/ 1013465 w 6249531"/>
              <a:gd name="connsiteY6" fmla="*/ 5697712 h 6259150"/>
              <a:gd name="connsiteX7" fmla="*/ 52895 w 6249531"/>
              <a:gd name="connsiteY7" fmla="*/ 6255593 h 6259150"/>
              <a:gd name="connsiteX8" fmla="*/ 0 w 6249531"/>
              <a:gd name="connsiteY8" fmla="*/ 6247643 h 62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531" h="6259150">
                <a:moveTo>
                  <a:pt x="0" y="0"/>
                </a:moveTo>
                <a:lnTo>
                  <a:pt x="5794633" y="0"/>
                </a:lnTo>
                <a:lnTo>
                  <a:pt x="5832298" y="44579"/>
                </a:lnTo>
                <a:cubicBezTo>
                  <a:pt x="6123667" y="424704"/>
                  <a:pt x="6287269" y="900067"/>
                  <a:pt x="6242094" y="1365061"/>
                </a:cubicBezTo>
                <a:cubicBezTo>
                  <a:pt x="6138845" y="2427898"/>
                  <a:pt x="5158969" y="3282802"/>
                  <a:pt x="4068348" y="3504072"/>
                </a:cubicBezTo>
                <a:cubicBezTo>
                  <a:pt x="3433370" y="3635868"/>
                  <a:pt x="2759675" y="3584770"/>
                  <a:pt x="2151623" y="3799886"/>
                </a:cubicBezTo>
                <a:cubicBezTo>
                  <a:pt x="1097607" y="4173163"/>
                  <a:pt x="1398690" y="4961870"/>
                  <a:pt x="1013465" y="5697712"/>
                </a:cubicBezTo>
                <a:cubicBezTo>
                  <a:pt x="787471" y="6129456"/>
                  <a:pt x="424125" y="6285479"/>
                  <a:pt x="52895" y="6255593"/>
                </a:cubicBezTo>
                <a:lnTo>
                  <a:pt x="0" y="624764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Shape 2">
            <a:extLst>
              <a:ext uri="{FF2B5EF4-FFF2-40B4-BE49-F238E27FC236}">
                <a16:creationId xmlns:a16="http://schemas.microsoft.com/office/drawing/2014/main" id="{857A5866-8B91-4B8E-BB07-7BE0EA88EFE0}"/>
              </a:ext>
            </a:extLst>
          </p:cNvPr>
          <p:cNvSpPr/>
          <p:nvPr userDrawn="1"/>
        </p:nvSpPr>
        <p:spPr>
          <a:xfrm rot="10800000" flipH="1" flipV="1">
            <a:off x="-1586" y="0"/>
            <a:ext cx="1264329" cy="1266275"/>
          </a:xfrm>
          <a:custGeom>
            <a:avLst/>
            <a:gdLst>
              <a:gd name="connsiteX0" fmla="*/ 0 w 6249531"/>
              <a:gd name="connsiteY0" fmla="*/ 0 h 6259150"/>
              <a:gd name="connsiteX1" fmla="*/ 5794633 w 6249531"/>
              <a:gd name="connsiteY1" fmla="*/ 0 h 6259150"/>
              <a:gd name="connsiteX2" fmla="*/ 5832298 w 6249531"/>
              <a:gd name="connsiteY2" fmla="*/ 44579 h 6259150"/>
              <a:gd name="connsiteX3" fmla="*/ 6242094 w 6249531"/>
              <a:gd name="connsiteY3" fmla="*/ 1365061 h 6259150"/>
              <a:gd name="connsiteX4" fmla="*/ 4068348 w 6249531"/>
              <a:gd name="connsiteY4" fmla="*/ 3504072 h 6259150"/>
              <a:gd name="connsiteX5" fmla="*/ 2151623 w 6249531"/>
              <a:gd name="connsiteY5" fmla="*/ 3799886 h 6259150"/>
              <a:gd name="connsiteX6" fmla="*/ 1013465 w 6249531"/>
              <a:gd name="connsiteY6" fmla="*/ 5697712 h 6259150"/>
              <a:gd name="connsiteX7" fmla="*/ 52895 w 6249531"/>
              <a:gd name="connsiteY7" fmla="*/ 6255593 h 6259150"/>
              <a:gd name="connsiteX8" fmla="*/ 0 w 6249531"/>
              <a:gd name="connsiteY8" fmla="*/ 6247643 h 62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531" h="6259150">
                <a:moveTo>
                  <a:pt x="0" y="0"/>
                </a:moveTo>
                <a:lnTo>
                  <a:pt x="5794633" y="0"/>
                </a:lnTo>
                <a:lnTo>
                  <a:pt x="5832298" y="44579"/>
                </a:lnTo>
                <a:cubicBezTo>
                  <a:pt x="6123667" y="424704"/>
                  <a:pt x="6287269" y="900067"/>
                  <a:pt x="6242094" y="1365061"/>
                </a:cubicBezTo>
                <a:cubicBezTo>
                  <a:pt x="6138845" y="2427898"/>
                  <a:pt x="5158969" y="3282802"/>
                  <a:pt x="4068348" y="3504072"/>
                </a:cubicBezTo>
                <a:cubicBezTo>
                  <a:pt x="3433370" y="3635868"/>
                  <a:pt x="2759675" y="3584770"/>
                  <a:pt x="2151623" y="3799886"/>
                </a:cubicBezTo>
                <a:cubicBezTo>
                  <a:pt x="1097607" y="4173163"/>
                  <a:pt x="1398690" y="4961870"/>
                  <a:pt x="1013465" y="5697712"/>
                </a:cubicBezTo>
                <a:cubicBezTo>
                  <a:pt x="787471" y="6129456"/>
                  <a:pt x="424125" y="6285479"/>
                  <a:pt x="52895" y="6255593"/>
                </a:cubicBezTo>
                <a:lnTo>
                  <a:pt x="0" y="624764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reeform: Shape 2">
            <a:extLst>
              <a:ext uri="{FF2B5EF4-FFF2-40B4-BE49-F238E27FC236}">
                <a16:creationId xmlns:a16="http://schemas.microsoft.com/office/drawing/2014/main" id="{D46D7DAC-3200-4B91-9401-7396917B6BCA}"/>
              </a:ext>
            </a:extLst>
          </p:cNvPr>
          <p:cNvSpPr/>
          <p:nvPr userDrawn="1"/>
        </p:nvSpPr>
        <p:spPr>
          <a:xfrm>
            <a:off x="616715" y="875585"/>
            <a:ext cx="10669786" cy="5545246"/>
          </a:xfrm>
          <a:prstGeom prst="roundRect">
            <a:avLst>
              <a:gd name="adj" fmla="val 6493"/>
            </a:avLst>
          </a:prstGeom>
          <a:solidFill>
            <a:schemeClr val="bg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4" name="Graphic 38">
            <a:extLst>
              <a:ext uri="{FF2B5EF4-FFF2-40B4-BE49-F238E27FC236}">
                <a16:creationId xmlns:a16="http://schemas.microsoft.com/office/drawing/2014/main" id="{A4F5B10E-1861-4D58-8495-86FFB5AB7627}"/>
              </a:ext>
            </a:extLst>
          </p:cNvPr>
          <p:cNvGrpSpPr/>
          <p:nvPr userDrawn="1"/>
        </p:nvGrpSpPr>
        <p:grpSpPr>
          <a:xfrm>
            <a:off x="11442560" y="3959464"/>
            <a:ext cx="336664" cy="336745"/>
            <a:chOff x="9342265" y="2571740"/>
            <a:chExt cx="336664" cy="336745"/>
          </a:xfrm>
        </p:grpSpPr>
        <p:sp>
          <p:nvSpPr>
            <p:cNvPr id="5" name="Graphic 38">
              <a:extLst>
                <a:ext uri="{FF2B5EF4-FFF2-40B4-BE49-F238E27FC236}">
                  <a16:creationId xmlns:a16="http://schemas.microsoft.com/office/drawing/2014/main" id="{6CA2924B-3E48-4531-A243-50394411E45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2"/>
            </a:solid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65EACEB4-B11C-4297-BF23-95CB5CDE38D5}"/>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7" name="Graphic 38">
            <a:extLst>
              <a:ext uri="{FF2B5EF4-FFF2-40B4-BE49-F238E27FC236}">
                <a16:creationId xmlns:a16="http://schemas.microsoft.com/office/drawing/2014/main" id="{381EBA58-43CA-469B-BB32-A46CF7A4DD17}"/>
              </a:ext>
            </a:extLst>
          </p:cNvPr>
          <p:cNvGrpSpPr/>
          <p:nvPr userDrawn="1"/>
        </p:nvGrpSpPr>
        <p:grpSpPr>
          <a:xfrm>
            <a:off x="9465240" y="5434451"/>
            <a:ext cx="526233" cy="534913"/>
            <a:chOff x="3867783" y="1582991"/>
            <a:chExt cx="526233" cy="534913"/>
          </a:xfrm>
          <a:solidFill>
            <a:schemeClr val="accent4"/>
          </a:solidFill>
        </p:grpSpPr>
        <p:sp>
          <p:nvSpPr>
            <p:cNvPr id="8" name="Graphic 38">
              <a:extLst>
                <a:ext uri="{FF2B5EF4-FFF2-40B4-BE49-F238E27FC236}">
                  <a16:creationId xmlns:a16="http://schemas.microsoft.com/office/drawing/2014/main" id="{50AC67A6-F51F-4E27-852C-381B13BAA607}"/>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B0285D14-DCB3-4EEF-8850-FF44DD23797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B9502BF6-57D2-49E7-BCD3-2EED702E54A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508879F7-15B7-4C30-83EF-8CAA93E364F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6602C87F-2131-4109-B4FD-08AAE715476B}"/>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E3320159-0DEF-41E9-96D3-CF487DD7CF6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23487A2B-2C89-4C74-B675-7B04048FAFB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966B61A8-311F-47DD-8EE3-D1AA107371A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D9F89F57-772C-4273-B59F-5EC081D774F1}"/>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7" name="Graphic 38">
            <a:extLst>
              <a:ext uri="{FF2B5EF4-FFF2-40B4-BE49-F238E27FC236}">
                <a16:creationId xmlns:a16="http://schemas.microsoft.com/office/drawing/2014/main" id="{E0A12700-6A8C-4B93-993B-B401C16A9E16}"/>
              </a:ext>
            </a:extLst>
          </p:cNvPr>
          <p:cNvGrpSpPr/>
          <p:nvPr userDrawn="1"/>
        </p:nvGrpSpPr>
        <p:grpSpPr>
          <a:xfrm>
            <a:off x="669946" y="452705"/>
            <a:ext cx="1407277" cy="780637"/>
            <a:chOff x="6495821" y="1090764"/>
            <a:chExt cx="1407277" cy="780637"/>
          </a:xfrm>
        </p:grpSpPr>
        <p:sp>
          <p:nvSpPr>
            <p:cNvPr id="18" name="Graphic 38">
              <a:extLst>
                <a:ext uri="{FF2B5EF4-FFF2-40B4-BE49-F238E27FC236}">
                  <a16:creationId xmlns:a16="http://schemas.microsoft.com/office/drawing/2014/main" id="{89A53C58-86FB-404A-AFA7-132AA0DA8121}"/>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354023A2-3994-4358-A224-3903FBEFDAFE}"/>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A6A637C1-34B3-4A4C-ABF2-E4906E6E91AD}"/>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43FE3C11-0C4F-4DA5-866B-33A1D3B6067E}"/>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FFB65032-418E-47FF-AD10-4A737C3E982D}"/>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3" name="Graphic 38">
            <a:extLst>
              <a:ext uri="{FF2B5EF4-FFF2-40B4-BE49-F238E27FC236}">
                <a16:creationId xmlns:a16="http://schemas.microsoft.com/office/drawing/2014/main" id="{3A7471F0-B791-4B25-802C-0C605C0CD2BC}"/>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4" name="Graphic 38">
            <a:extLst>
              <a:ext uri="{FF2B5EF4-FFF2-40B4-BE49-F238E27FC236}">
                <a16:creationId xmlns:a16="http://schemas.microsoft.com/office/drawing/2014/main" id="{19C6BAF5-6258-4F06-8299-0A92AD0632D2}"/>
              </a:ext>
            </a:extLst>
          </p:cNvPr>
          <p:cNvGrpSpPr/>
          <p:nvPr userDrawn="1"/>
        </p:nvGrpSpPr>
        <p:grpSpPr>
          <a:xfrm>
            <a:off x="11108770" y="5776984"/>
            <a:ext cx="641221" cy="534951"/>
            <a:chOff x="2853315" y="2121546"/>
            <a:chExt cx="641221" cy="534951"/>
          </a:xfrm>
          <a:solidFill>
            <a:schemeClr val="accent3"/>
          </a:solidFill>
        </p:grpSpPr>
        <p:sp>
          <p:nvSpPr>
            <p:cNvPr id="25" name="Graphic 38">
              <a:extLst>
                <a:ext uri="{FF2B5EF4-FFF2-40B4-BE49-F238E27FC236}">
                  <a16:creationId xmlns:a16="http://schemas.microsoft.com/office/drawing/2014/main" id="{3C9AAC85-9810-405A-AD2E-4884C2506BD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A37DE4A5-6DF7-4B20-B861-3E802B611A6D}"/>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087B408D-198B-4358-8C73-00364D37B9DE}"/>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64F135BA-9934-49AC-BE94-03CA1E4D0F73}"/>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2DB87089-D85C-4446-BEA5-D9F139C4463E}"/>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FCEEA6B0-34B5-4CD7-A286-A70C778FF51C}"/>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DBBA96F1-D2E6-4652-A8DE-A93B9036A33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567CEC46-9DCE-4DC8-90C9-A02C63C6E81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418AA453-7834-4637-9E29-6DAD112507CD}"/>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EC5C2C45-A8DB-486D-BB5B-1358933F23B2}"/>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57EA59C1-8580-4607-84CD-5B69C1E9C85F}"/>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36" name="Graphic 38">
            <a:extLst>
              <a:ext uri="{FF2B5EF4-FFF2-40B4-BE49-F238E27FC236}">
                <a16:creationId xmlns:a16="http://schemas.microsoft.com/office/drawing/2014/main" id="{1D1047F1-D41A-4A52-B547-9DD685308AFE}"/>
              </a:ext>
            </a:extLst>
          </p:cNvPr>
          <p:cNvGrpSpPr/>
          <p:nvPr userDrawn="1"/>
        </p:nvGrpSpPr>
        <p:grpSpPr>
          <a:xfrm>
            <a:off x="576022" y="2208040"/>
            <a:ext cx="336664" cy="336745"/>
            <a:chOff x="9342265" y="2571740"/>
            <a:chExt cx="336664" cy="336745"/>
          </a:xfrm>
        </p:grpSpPr>
        <p:sp>
          <p:nvSpPr>
            <p:cNvPr id="37" name="Graphic 38">
              <a:extLst>
                <a:ext uri="{FF2B5EF4-FFF2-40B4-BE49-F238E27FC236}">
                  <a16:creationId xmlns:a16="http://schemas.microsoft.com/office/drawing/2014/main" id="{3D8C6361-9F0C-4DCC-9C08-1E693694A756}"/>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74F98EC2-438C-4C7D-B7C0-40F31453DDA6}"/>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E682603F-F4AB-4553-AEE1-A2046A052309}"/>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40" name="Graphic 38">
            <a:extLst>
              <a:ext uri="{FF2B5EF4-FFF2-40B4-BE49-F238E27FC236}">
                <a16:creationId xmlns:a16="http://schemas.microsoft.com/office/drawing/2014/main" id="{8C196A41-5B70-4E88-9168-50EEE896D949}"/>
              </a:ext>
            </a:extLst>
          </p:cNvPr>
          <p:cNvGrpSpPr/>
          <p:nvPr userDrawn="1"/>
        </p:nvGrpSpPr>
        <p:grpSpPr>
          <a:xfrm flipH="1">
            <a:off x="3865506" y="5701908"/>
            <a:ext cx="1407277" cy="780637"/>
            <a:chOff x="6495821" y="1090764"/>
            <a:chExt cx="1407277" cy="780637"/>
          </a:xfrm>
        </p:grpSpPr>
        <p:sp>
          <p:nvSpPr>
            <p:cNvPr id="41" name="Graphic 38">
              <a:extLst>
                <a:ext uri="{FF2B5EF4-FFF2-40B4-BE49-F238E27FC236}">
                  <a16:creationId xmlns:a16="http://schemas.microsoft.com/office/drawing/2014/main" id="{2D374FD1-652C-4C77-864F-F8D73BB7319E}"/>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C84EA61C-2F9D-4FEE-BEFD-8EDCD9ECFA4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EF0A398F-0CAB-4A28-91E1-57266D47C19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701FB50A-FAA3-4332-9271-5440DED72FEF}"/>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59396DB9-77CD-4FDB-A839-C1247B101261}"/>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41871007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2B875EED-7A54-45E4-B7F4-6D57E5F70A56}"/>
              </a:ext>
            </a:extLst>
          </p:cNvPr>
          <p:cNvSpPr/>
          <p:nvPr userDrawn="1"/>
        </p:nvSpPr>
        <p:spPr>
          <a:xfrm rot="10800000">
            <a:off x="5718629" y="508000"/>
            <a:ext cx="6473371" cy="6364512"/>
          </a:xfrm>
          <a:custGeom>
            <a:avLst/>
            <a:gdLst>
              <a:gd name="connsiteX0" fmla="*/ 0 w 4088855"/>
              <a:gd name="connsiteY0" fmla="*/ 0 h 4533948"/>
              <a:gd name="connsiteX1" fmla="*/ 4088855 w 4088855"/>
              <a:gd name="connsiteY1" fmla="*/ 0 h 4533948"/>
              <a:gd name="connsiteX2" fmla="*/ 4056162 w 4088855"/>
              <a:gd name="connsiteY2" fmla="*/ 37951 h 4533948"/>
              <a:gd name="connsiteX3" fmla="*/ 3448050 w 4088855"/>
              <a:gd name="connsiteY3" fmla="*/ 685800 h 4533948"/>
              <a:gd name="connsiteX4" fmla="*/ 1466850 w 4088855"/>
              <a:gd name="connsiteY4" fmla="*/ 1181100 h 4533948"/>
              <a:gd name="connsiteX5" fmla="*/ 914400 w 4088855"/>
              <a:gd name="connsiteY5" fmla="*/ 2400300 h 4533948"/>
              <a:gd name="connsiteX6" fmla="*/ 704850 w 4088855"/>
              <a:gd name="connsiteY6" fmla="*/ 4171950 h 4533948"/>
              <a:gd name="connsiteX7" fmla="*/ 144066 w 4088855"/>
              <a:gd name="connsiteY7" fmla="*/ 4501753 h 4533948"/>
              <a:gd name="connsiteX8" fmla="*/ 0 w 4088855"/>
              <a:gd name="connsiteY8" fmla="*/ 4533948 h 45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8855" h="4533948">
                <a:moveTo>
                  <a:pt x="0" y="0"/>
                </a:moveTo>
                <a:lnTo>
                  <a:pt x="4088855" y="0"/>
                </a:lnTo>
                <a:lnTo>
                  <a:pt x="4056162" y="37951"/>
                </a:lnTo>
                <a:cubicBezTo>
                  <a:pt x="3885605" y="261938"/>
                  <a:pt x="3798094" y="516731"/>
                  <a:pt x="3448050" y="685800"/>
                </a:cubicBezTo>
                <a:cubicBezTo>
                  <a:pt x="2981325" y="911225"/>
                  <a:pt x="1889125" y="895350"/>
                  <a:pt x="1466850" y="1181100"/>
                </a:cubicBezTo>
                <a:cubicBezTo>
                  <a:pt x="1044575" y="1466850"/>
                  <a:pt x="1041400" y="1901825"/>
                  <a:pt x="914400" y="2400300"/>
                </a:cubicBezTo>
                <a:cubicBezTo>
                  <a:pt x="787400" y="2898775"/>
                  <a:pt x="927100" y="3797300"/>
                  <a:pt x="704850" y="4171950"/>
                </a:cubicBezTo>
                <a:cubicBezTo>
                  <a:pt x="593725" y="4359275"/>
                  <a:pt x="369094" y="4445794"/>
                  <a:pt x="144066" y="4501753"/>
                </a:cubicBezTo>
                <a:lnTo>
                  <a:pt x="0" y="45339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grpSp>
        <p:nvGrpSpPr>
          <p:cNvPr id="3" name="Graphic 38">
            <a:extLst>
              <a:ext uri="{FF2B5EF4-FFF2-40B4-BE49-F238E27FC236}">
                <a16:creationId xmlns:a16="http://schemas.microsoft.com/office/drawing/2014/main" id="{08D3C8FD-0C77-4CC8-91E6-5848BFF4A3F5}"/>
              </a:ext>
            </a:extLst>
          </p:cNvPr>
          <p:cNvGrpSpPr/>
          <p:nvPr userDrawn="1"/>
        </p:nvGrpSpPr>
        <p:grpSpPr>
          <a:xfrm>
            <a:off x="7053337" y="5583405"/>
            <a:ext cx="336664" cy="336745"/>
            <a:chOff x="9342265" y="2571740"/>
            <a:chExt cx="336664" cy="336745"/>
          </a:xfrm>
        </p:grpSpPr>
        <p:sp>
          <p:nvSpPr>
            <p:cNvPr id="4" name="Graphic 38">
              <a:extLst>
                <a:ext uri="{FF2B5EF4-FFF2-40B4-BE49-F238E27FC236}">
                  <a16:creationId xmlns:a16="http://schemas.microsoft.com/office/drawing/2014/main" id="{F90DE69A-6FC6-4115-B3E8-85714D078EC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853D19F2-5018-40F3-85FD-685210872AB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22" name="Graphic 38">
            <a:extLst>
              <a:ext uri="{FF2B5EF4-FFF2-40B4-BE49-F238E27FC236}">
                <a16:creationId xmlns:a16="http://schemas.microsoft.com/office/drawing/2014/main" id="{3F82307A-679B-4D76-BCEE-DE9AD28EF44C}"/>
              </a:ext>
            </a:extLst>
          </p:cNvPr>
          <p:cNvSpPr/>
          <p:nvPr userDrawn="1"/>
        </p:nvSpPr>
        <p:spPr>
          <a:xfrm>
            <a:off x="12079461" y="455350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3" name="Graphic 38">
            <a:extLst>
              <a:ext uri="{FF2B5EF4-FFF2-40B4-BE49-F238E27FC236}">
                <a16:creationId xmlns:a16="http://schemas.microsoft.com/office/drawing/2014/main" id="{A1827FFC-6929-45C1-9198-BF159C467829}"/>
              </a:ext>
            </a:extLst>
          </p:cNvPr>
          <p:cNvGrpSpPr/>
          <p:nvPr userDrawn="1"/>
        </p:nvGrpSpPr>
        <p:grpSpPr>
          <a:xfrm>
            <a:off x="11108770" y="5776984"/>
            <a:ext cx="641221" cy="534951"/>
            <a:chOff x="2853315" y="2121546"/>
            <a:chExt cx="641221" cy="534951"/>
          </a:xfrm>
          <a:solidFill>
            <a:schemeClr val="accent3"/>
          </a:solidFill>
        </p:grpSpPr>
        <p:sp>
          <p:nvSpPr>
            <p:cNvPr id="24" name="Graphic 38">
              <a:extLst>
                <a:ext uri="{FF2B5EF4-FFF2-40B4-BE49-F238E27FC236}">
                  <a16:creationId xmlns:a16="http://schemas.microsoft.com/office/drawing/2014/main" id="{DBF71A43-876B-4D48-A2DB-F8DCF9741E6D}"/>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8FD81199-BCAF-4C67-A14A-655222CB81F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66360A97-53FE-4F6E-A2AC-44096B936E39}"/>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63A26282-CAE9-436D-9A61-264FF59E3645}"/>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CA7BCFCC-B306-4FC7-ADC5-0D9C097393D7}"/>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6BD73330-B0A3-454F-829D-51C98B5B571E}"/>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F96EE8D-A109-4467-8020-3C871B7201EC}"/>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9ED6D236-FD15-46EA-B0ED-D82F012C15BC}"/>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64420A17-F2B3-4F86-82BF-5C7A0BAB5010}"/>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3" name="Graphic 38">
            <a:extLst>
              <a:ext uri="{FF2B5EF4-FFF2-40B4-BE49-F238E27FC236}">
                <a16:creationId xmlns:a16="http://schemas.microsoft.com/office/drawing/2014/main" id="{71BA209D-CC41-48A5-A69B-7C2243BA85DB}"/>
              </a:ext>
            </a:extLst>
          </p:cNvPr>
          <p:cNvSpPr/>
          <p:nvPr userDrawn="1"/>
        </p:nvSpPr>
        <p:spPr>
          <a:xfrm>
            <a:off x="4629736" y="6089692"/>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EB058F02-ACFC-479E-A987-EB77E0BD4DC5}"/>
              </a:ext>
            </a:extLst>
          </p:cNvPr>
          <p:cNvSpPr/>
          <p:nvPr userDrawn="1"/>
        </p:nvSpPr>
        <p:spPr>
          <a:xfrm>
            <a:off x="11346847" y="51979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35" name="Graphic 38">
            <a:extLst>
              <a:ext uri="{FF2B5EF4-FFF2-40B4-BE49-F238E27FC236}">
                <a16:creationId xmlns:a16="http://schemas.microsoft.com/office/drawing/2014/main" id="{5F8FF760-1F6B-40BA-B51C-2334F3840B9A}"/>
              </a:ext>
            </a:extLst>
          </p:cNvPr>
          <p:cNvGrpSpPr/>
          <p:nvPr userDrawn="1"/>
        </p:nvGrpSpPr>
        <p:grpSpPr>
          <a:xfrm>
            <a:off x="576022" y="2208040"/>
            <a:ext cx="336664" cy="336745"/>
            <a:chOff x="9342265" y="2571740"/>
            <a:chExt cx="336664" cy="336745"/>
          </a:xfrm>
        </p:grpSpPr>
        <p:sp>
          <p:nvSpPr>
            <p:cNvPr id="36" name="Graphic 38">
              <a:extLst>
                <a:ext uri="{FF2B5EF4-FFF2-40B4-BE49-F238E27FC236}">
                  <a16:creationId xmlns:a16="http://schemas.microsoft.com/office/drawing/2014/main" id="{F7F051FF-D027-4009-B002-E6CF9D7B90F0}"/>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BA34D075-9327-4AC2-8D15-B0703DC863C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8" name="Graphic 38">
            <a:extLst>
              <a:ext uri="{FF2B5EF4-FFF2-40B4-BE49-F238E27FC236}">
                <a16:creationId xmlns:a16="http://schemas.microsoft.com/office/drawing/2014/main" id="{95CF424D-C727-4BCA-9033-94D887C98C54}"/>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8508388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DAE1779B-03EB-42EB-B409-A0C25B5BF60D}"/>
              </a:ext>
            </a:extLst>
          </p:cNvPr>
          <p:cNvSpPr/>
          <p:nvPr userDrawn="1"/>
        </p:nvSpPr>
        <p:spPr>
          <a:xfrm>
            <a:off x="-1" y="1451050"/>
            <a:ext cx="12192001" cy="4216987"/>
          </a:xfrm>
          <a:custGeom>
            <a:avLst/>
            <a:gdLst>
              <a:gd name="connsiteX0" fmla="*/ 8397881 w 12192001"/>
              <a:gd name="connsiteY0" fmla="*/ 3878590 h 4290194"/>
              <a:gd name="connsiteX1" fmla="*/ 8397951 w 12192001"/>
              <a:gd name="connsiteY1" fmla="*/ 3878904 h 4290194"/>
              <a:gd name="connsiteX2" fmla="*/ 8398480 w 12192001"/>
              <a:gd name="connsiteY2" fmla="*/ 3878590 h 4290194"/>
              <a:gd name="connsiteX3" fmla="*/ 3793520 w 12192001"/>
              <a:gd name="connsiteY3" fmla="*/ 3878590 h 4290194"/>
              <a:gd name="connsiteX4" fmla="*/ 3794049 w 12192001"/>
              <a:gd name="connsiteY4" fmla="*/ 3878904 h 4290194"/>
              <a:gd name="connsiteX5" fmla="*/ 3794120 w 12192001"/>
              <a:gd name="connsiteY5" fmla="*/ 3878590 h 4290194"/>
              <a:gd name="connsiteX6" fmla="*/ 8397951 w 12192001"/>
              <a:gd name="connsiteY6" fmla="*/ 411290 h 4290194"/>
              <a:gd name="connsiteX7" fmla="*/ 8397881 w 12192001"/>
              <a:gd name="connsiteY7" fmla="*/ 411604 h 4290194"/>
              <a:gd name="connsiteX8" fmla="*/ 8398480 w 12192001"/>
              <a:gd name="connsiteY8" fmla="*/ 411604 h 4290194"/>
              <a:gd name="connsiteX9" fmla="*/ 3794049 w 12192001"/>
              <a:gd name="connsiteY9" fmla="*/ 411290 h 4290194"/>
              <a:gd name="connsiteX10" fmla="*/ 3793520 w 12192001"/>
              <a:gd name="connsiteY10" fmla="*/ 411604 h 4290194"/>
              <a:gd name="connsiteX11" fmla="*/ 3794121 w 12192001"/>
              <a:gd name="connsiteY11" fmla="*/ 411604 h 4290194"/>
              <a:gd name="connsiteX12" fmla="*/ 3794049 w 12192001"/>
              <a:gd name="connsiteY12" fmla="*/ 411290 h 4290194"/>
              <a:gd name="connsiteX13" fmla="*/ 900721 w 12192001"/>
              <a:gd name="connsiteY13" fmla="*/ 638 h 4290194"/>
              <a:gd name="connsiteX14" fmla="*/ 1344798 w 12192001"/>
              <a:gd name="connsiteY14" fmla="*/ 192174 h 4290194"/>
              <a:gd name="connsiteX15" fmla="*/ 1767733 w 12192001"/>
              <a:gd name="connsiteY15" fmla="*/ 380166 h 4290194"/>
              <a:gd name="connsiteX16" fmla="*/ 2063786 w 12192001"/>
              <a:gd name="connsiteY16" fmla="*/ 231193 h 4290194"/>
              <a:gd name="connsiteX17" fmla="*/ 2627699 w 12192001"/>
              <a:gd name="connsiteY17" fmla="*/ 11281 h 4290194"/>
              <a:gd name="connsiteX18" fmla="*/ 3095570 w 12192001"/>
              <a:gd name="connsiteY18" fmla="*/ 159920 h 4290194"/>
              <a:gd name="connsiteX19" fmla="*/ 3158099 w 12192001"/>
              <a:gd name="connsiteY19" fmla="*/ 217474 h 4290194"/>
              <a:gd name="connsiteX20" fmla="*/ 3203013 w 12192001"/>
              <a:gd name="connsiteY20" fmla="*/ 254510 h 4290194"/>
              <a:gd name="connsiteX21" fmla="*/ 3212442 w 12192001"/>
              <a:gd name="connsiteY21" fmla="*/ 268105 h 4290194"/>
              <a:gd name="connsiteX22" fmla="*/ 3242605 w 12192001"/>
              <a:gd name="connsiteY22" fmla="*/ 296534 h 4290194"/>
              <a:gd name="connsiteX23" fmla="*/ 3473565 w 12192001"/>
              <a:gd name="connsiteY23" fmla="*/ 390805 h 4290194"/>
              <a:gd name="connsiteX24" fmla="*/ 3762573 w 12192001"/>
              <a:gd name="connsiteY24" fmla="*/ 241832 h 4290194"/>
              <a:gd name="connsiteX25" fmla="*/ 4439269 w 12192001"/>
              <a:gd name="connsiteY25" fmla="*/ 7732 h 4290194"/>
              <a:gd name="connsiteX26" fmla="*/ 4996126 w 12192001"/>
              <a:gd name="connsiteY26" fmla="*/ 248926 h 4290194"/>
              <a:gd name="connsiteX27" fmla="*/ 5235788 w 12192001"/>
              <a:gd name="connsiteY27" fmla="*/ 380166 h 4290194"/>
              <a:gd name="connsiteX28" fmla="*/ 5517746 w 12192001"/>
              <a:gd name="connsiteY28" fmla="*/ 245381 h 4290194"/>
              <a:gd name="connsiteX29" fmla="*/ 5613237 w 12192001"/>
              <a:gd name="connsiteY29" fmla="*/ 162469 h 4290194"/>
              <a:gd name="connsiteX30" fmla="*/ 5633152 w 12192001"/>
              <a:gd name="connsiteY30" fmla="*/ 149891 h 4290194"/>
              <a:gd name="connsiteX31" fmla="*/ 5646994 w 12192001"/>
              <a:gd name="connsiteY31" fmla="*/ 136532 h 4290194"/>
              <a:gd name="connsiteX32" fmla="*/ 6082152 w 12192001"/>
              <a:gd name="connsiteY32" fmla="*/ 14826 h 4290194"/>
              <a:gd name="connsiteX33" fmla="*/ 6096002 w 12192001"/>
              <a:gd name="connsiteY33" fmla="*/ 15341 h 4290194"/>
              <a:gd name="connsiteX34" fmla="*/ 6109851 w 12192001"/>
              <a:gd name="connsiteY34" fmla="*/ 14826 h 4290194"/>
              <a:gd name="connsiteX35" fmla="*/ 6545012 w 12192001"/>
              <a:gd name="connsiteY35" fmla="*/ 136532 h 4290194"/>
              <a:gd name="connsiteX36" fmla="*/ 6558854 w 12192001"/>
              <a:gd name="connsiteY36" fmla="*/ 149890 h 4290194"/>
              <a:gd name="connsiteX37" fmla="*/ 6578768 w 12192001"/>
              <a:gd name="connsiteY37" fmla="*/ 162469 h 4290194"/>
              <a:gd name="connsiteX38" fmla="*/ 6674259 w 12192001"/>
              <a:gd name="connsiteY38" fmla="*/ 245381 h 4290194"/>
              <a:gd name="connsiteX39" fmla="*/ 6956214 w 12192001"/>
              <a:gd name="connsiteY39" fmla="*/ 380166 h 4290194"/>
              <a:gd name="connsiteX40" fmla="*/ 7195876 w 12192001"/>
              <a:gd name="connsiteY40" fmla="*/ 248926 h 4290194"/>
              <a:gd name="connsiteX41" fmla="*/ 7752735 w 12192001"/>
              <a:gd name="connsiteY41" fmla="*/ 7732 h 4290194"/>
              <a:gd name="connsiteX42" fmla="*/ 8429428 w 12192001"/>
              <a:gd name="connsiteY42" fmla="*/ 241832 h 4290194"/>
              <a:gd name="connsiteX43" fmla="*/ 8718436 w 12192001"/>
              <a:gd name="connsiteY43" fmla="*/ 390805 h 4290194"/>
              <a:gd name="connsiteX44" fmla="*/ 8949396 w 12192001"/>
              <a:gd name="connsiteY44" fmla="*/ 296534 h 4290194"/>
              <a:gd name="connsiteX45" fmla="*/ 8979560 w 12192001"/>
              <a:gd name="connsiteY45" fmla="*/ 268105 h 4290194"/>
              <a:gd name="connsiteX46" fmla="*/ 8988988 w 12192001"/>
              <a:gd name="connsiteY46" fmla="*/ 254510 h 4290194"/>
              <a:gd name="connsiteX47" fmla="*/ 9033902 w 12192001"/>
              <a:gd name="connsiteY47" fmla="*/ 217474 h 4290194"/>
              <a:gd name="connsiteX48" fmla="*/ 9096430 w 12192001"/>
              <a:gd name="connsiteY48" fmla="*/ 159920 h 4290194"/>
              <a:gd name="connsiteX49" fmla="*/ 9564304 w 12192001"/>
              <a:gd name="connsiteY49" fmla="*/ 11281 h 4290194"/>
              <a:gd name="connsiteX50" fmla="*/ 10128215 w 12192001"/>
              <a:gd name="connsiteY50" fmla="*/ 231193 h 4290194"/>
              <a:gd name="connsiteX51" fmla="*/ 10424269 w 12192001"/>
              <a:gd name="connsiteY51" fmla="*/ 380166 h 4290194"/>
              <a:gd name="connsiteX52" fmla="*/ 10847202 w 12192001"/>
              <a:gd name="connsiteY52" fmla="*/ 192174 h 4290194"/>
              <a:gd name="connsiteX53" fmla="*/ 11291279 w 12192001"/>
              <a:gd name="connsiteY53" fmla="*/ 638 h 4290194"/>
              <a:gd name="connsiteX54" fmla="*/ 11808711 w 12192001"/>
              <a:gd name="connsiteY54" fmla="*/ 148780 h 4290194"/>
              <a:gd name="connsiteX55" fmla="*/ 11911532 w 12192001"/>
              <a:gd name="connsiteY55" fmla="*/ 230577 h 4290194"/>
              <a:gd name="connsiteX56" fmla="*/ 11942396 w 12192001"/>
              <a:gd name="connsiteY56" fmla="*/ 254510 h 4290194"/>
              <a:gd name="connsiteX57" fmla="*/ 11944992 w 12192001"/>
              <a:gd name="connsiteY57" fmla="*/ 258029 h 4290194"/>
              <a:gd name="connsiteX58" fmla="*/ 11967973 w 12192001"/>
              <a:gd name="connsiteY58" fmla="*/ 277302 h 4290194"/>
              <a:gd name="connsiteX59" fmla="*/ 12165341 w 12192001"/>
              <a:gd name="connsiteY59" fmla="*/ 350459 h 4290194"/>
              <a:gd name="connsiteX60" fmla="*/ 12192000 w 12192001"/>
              <a:gd name="connsiteY60" fmla="*/ 352270 h 4290194"/>
              <a:gd name="connsiteX61" fmla="*/ 12192000 w 12192001"/>
              <a:gd name="connsiteY61" fmla="*/ 453983 h 4290194"/>
              <a:gd name="connsiteX62" fmla="*/ 12192000 w 12192001"/>
              <a:gd name="connsiteY62" fmla="*/ 907623 h 4290194"/>
              <a:gd name="connsiteX63" fmla="*/ 12192001 w 12192001"/>
              <a:gd name="connsiteY63" fmla="*/ 907623 h 4290194"/>
              <a:gd name="connsiteX64" fmla="*/ 12192001 w 12192001"/>
              <a:gd name="connsiteY64" fmla="*/ 3530337 h 4290194"/>
              <a:gd name="connsiteX65" fmla="*/ 12192000 w 12192001"/>
              <a:gd name="connsiteY65" fmla="*/ 3530337 h 4290194"/>
              <a:gd name="connsiteX66" fmla="*/ 12192000 w 12192001"/>
              <a:gd name="connsiteY66" fmla="*/ 3836211 h 4290194"/>
              <a:gd name="connsiteX67" fmla="*/ 12192000 w 12192001"/>
              <a:gd name="connsiteY67" fmla="*/ 3937924 h 4290194"/>
              <a:gd name="connsiteX68" fmla="*/ 12165341 w 12192001"/>
              <a:gd name="connsiteY68" fmla="*/ 3939735 h 4290194"/>
              <a:gd name="connsiteX69" fmla="*/ 11967973 w 12192001"/>
              <a:gd name="connsiteY69" fmla="*/ 4012892 h 4290194"/>
              <a:gd name="connsiteX70" fmla="*/ 11944992 w 12192001"/>
              <a:gd name="connsiteY70" fmla="*/ 4032165 h 4290194"/>
              <a:gd name="connsiteX71" fmla="*/ 11942396 w 12192001"/>
              <a:gd name="connsiteY71" fmla="*/ 4035684 h 4290194"/>
              <a:gd name="connsiteX72" fmla="*/ 11911532 w 12192001"/>
              <a:gd name="connsiteY72" fmla="*/ 4059617 h 4290194"/>
              <a:gd name="connsiteX73" fmla="*/ 11808711 w 12192001"/>
              <a:gd name="connsiteY73" fmla="*/ 4141414 h 4290194"/>
              <a:gd name="connsiteX74" fmla="*/ 11291279 w 12192001"/>
              <a:gd name="connsiteY74" fmla="*/ 4289556 h 4290194"/>
              <a:gd name="connsiteX75" fmla="*/ 10847202 w 12192001"/>
              <a:gd name="connsiteY75" fmla="*/ 4098020 h 4290194"/>
              <a:gd name="connsiteX76" fmla="*/ 10424269 w 12192001"/>
              <a:gd name="connsiteY76" fmla="*/ 3910028 h 4290194"/>
              <a:gd name="connsiteX77" fmla="*/ 10128215 w 12192001"/>
              <a:gd name="connsiteY77" fmla="*/ 4059001 h 4290194"/>
              <a:gd name="connsiteX78" fmla="*/ 9564304 w 12192001"/>
              <a:gd name="connsiteY78" fmla="*/ 4278913 h 4290194"/>
              <a:gd name="connsiteX79" fmla="*/ 9096430 w 12192001"/>
              <a:gd name="connsiteY79" fmla="*/ 4130274 h 4290194"/>
              <a:gd name="connsiteX80" fmla="*/ 9033902 w 12192001"/>
              <a:gd name="connsiteY80" fmla="*/ 4072720 h 4290194"/>
              <a:gd name="connsiteX81" fmla="*/ 8988988 w 12192001"/>
              <a:gd name="connsiteY81" fmla="*/ 4035684 h 4290194"/>
              <a:gd name="connsiteX82" fmla="*/ 8979560 w 12192001"/>
              <a:gd name="connsiteY82" fmla="*/ 4022089 h 4290194"/>
              <a:gd name="connsiteX83" fmla="*/ 8949396 w 12192001"/>
              <a:gd name="connsiteY83" fmla="*/ 3993660 h 4290194"/>
              <a:gd name="connsiteX84" fmla="*/ 8718436 w 12192001"/>
              <a:gd name="connsiteY84" fmla="*/ 3899389 h 4290194"/>
              <a:gd name="connsiteX85" fmla="*/ 8429428 w 12192001"/>
              <a:gd name="connsiteY85" fmla="*/ 4048362 h 4290194"/>
              <a:gd name="connsiteX86" fmla="*/ 7752735 w 12192001"/>
              <a:gd name="connsiteY86" fmla="*/ 4282462 h 4290194"/>
              <a:gd name="connsiteX87" fmla="*/ 7195876 w 12192001"/>
              <a:gd name="connsiteY87" fmla="*/ 4041268 h 4290194"/>
              <a:gd name="connsiteX88" fmla="*/ 6956214 w 12192001"/>
              <a:gd name="connsiteY88" fmla="*/ 3910028 h 4290194"/>
              <a:gd name="connsiteX89" fmla="*/ 6674259 w 12192001"/>
              <a:gd name="connsiteY89" fmla="*/ 4044813 h 4290194"/>
              <a:gd name="connsiteX90" fmla="*/ 6578768 w 12192001"/>
              <a:gd name="connsiteY90" fmla="*/ 4127725 h 4290194"/>
              <a:gd name="connsiteX91" fmla="*/ 6558854 w 12192001"/>
              <a:gd name="connsiteY91" fmla="*/ 4140304 h 4290194"/>
              <a:gd name="connsiteX92" fmla="*/ 6545012 w 12192001"/>
              <a:gd name="connsiteY92" fmla="*/ 4153662 h 4290194"/>
              <a:gd name="connsiteX93" fmla="*/ 6109851 w 12192001"/>
              <a:gd name="connsiteY93" fmla="*/ 4275368 h 4290194"/>
              <a:gd name="connsiteX94" fmla="*/ 6096002 w 12192001"/>
              <a:gd name="connsiteY94" fmla="*/ 4274853 h 4290194"/>
              <a:gd name="connsiteX95" fmla="*/ 6082152 w 12192001"/>
              <a:gd name="connsiteY95" fmla="*/ 4275368 h 4290194"/>
              <a:gd name="connsiteX96" fmla="*/ 5646994 w 12192001"/>
              <a:gd name="connsiteY96" fmla="*/ 4153662 h 4290194"/>
              <a:gd name="connsiteX97" fmla="*/ 5633152 w 12192001"/>
              <a:gd name="connsiteY97" fmla="*/ 4140303 h 4290194"/>
              <a:gd name="connsiteX98" fmla="*/ 5613237 w 12192001"/>
              <a:gd name="connsiteY98" fmla="*/ 4127725 h 4290194"/>
              <a:gd name="connsiteX99" fmla="*/ 5517746 w 12192001"/>
              <a:gd name="connsiteY99" fmla="*/ 4044813 h 4290194"/>
              <a:gd name="connsiteX100" fmla="*/ 5235788 w 12192001"/>
              <a:gd name="connsiteY100" fmla="*/ 3910028 h 4290194"/>
              <a:gd name="connsiteX101" fmla="*/ 4996126 w 12192001"/>
              <a:gd name="connsiteY101" fmla="*/ 4041268 h 4290194"/>
              <a:gd name="connsiteX102" fmla="*/ 4439269 w 12192001"/>
              <a:gd name="connsiteY102" fmla="*/ 4282462 h 4290194"/>
              <a:gd name="connsiteX103" fmla="*/ 3762572 w 12192001"/>
              <a:gd name="connsiteY103" fmla="*/ 4048362 h 4290194"/>
              <a:gd name="connsiteX104" fmla="*/ 3473564 w 12192001"/>
              <a:gd name="connsiteY104" fmla="*/ 3899389 h 4290194"/>
              <a:gd name="connsiteX105" fmla="*/ 3242604 w 12192001"/>
              <a:gd name="connsiteY105" fmla="*/ 3993660 h 4290194"/>
              <a:gd name="connsiteX106" fmla="*/ 3212441 w 12192001"/>
              <a:gd name="connsiteY106" fmla="*/ 4022089 h 4290194"/>
              <a:gd name="connsiteX107" fmla="*/ 3203012 w 12192001"/>
              <a:gd name="connsiteY107" fmla="*/ 4035684 h 4290194"/>
              <a:gd name="connsiteX108" fmla="*/ 3158099 w 12192001"/>
              <a:gd name="connsiteY108" fmla="*/ 4072720 h 4290194"/>
              <a:gd name="connsiteX109" fmla="*/ 3095570 w 12192001"/>
              <a:gd name="connsiteY109" fmla="*/ 4130274 h 4290194"/>
              <a:gd name="connsiteX110" fmla="*/ 2627698 w 12192001"/>
              <a:gd name="connsiteY110" fmla="*/ 4278913 h 4290194"/>
              <a:gd name="connsiteX111" fmla="*/ 2063785 w 12192001"/>
              <a:gd name="connsiteY111" fmla="*/ 4059001 h 4290194"/>
              <a:gd name="connsiteX112" fmla="*/ 1767732 w 12192001"/>
              <a:gd name="connsiteY112" fmla="*/ 3910028 h 4290194"/>
              <a:gd name="connsiteX113" fmla="*/ 1344798 w 12192001"/>
              <a:gd name="connsiteY113" fmla="*/ 4098020 h 4290194"/>
              <a:gd name="connsiteX114" fmla="*/ 900721 w 12192001"/>
              <a:gd name="connsiteY114" fmla="*/ 4289556 h 4290194"/>
              <a:gd name="connsiteX115" fmla="*/ 383289 w 12192001"/>
              <a:gd name="connsiteY115" fmla="*/ 4141414 h 4290194"/>
              <a:gd name="connsiteX116" fmla="*/ 280468 w 12192001"/>
              <a:gd name="connsiteY116" fmla="*/ 4059617 h 4290194"/>
              <a:gd name="connsiteX117" fmla="*/ 249604 w 12192001"/>
              <a:gd name="connsiteY117" fmla="*/ 4035684 h 4290194"/>
              <a:gd name="connsiteX118" fmla="*/ 247008 w 12192001"/>
              <a:gd name="connsiteY118" fmla="*/ 4032165 h 4290194"/>
              <a:gd name="connsiteX119" fmla="*/ 224027 w 12192001"/>
              <a:gd name="connsiteY119" fmla="*/ 4012892 h 4290194"/>
              <a:gd name="connsiteX120" fmla="*/ 26659 w 12192001"/>
              <a:gd name="connsiteY120" fmla="*/ 3939735 h 4290194"/>
              <a:gd name="connsiteX121" fmla="*/ 0 w 12192001"/>
              <a:gd name="connsiteY121" fmla="*/ 3937924 h 4290194"/>
              <a:gd name="connsiteX122" fmla="*/ 0 w 12192001"/>
              <a:gd name="connsiteY122" fmla="*/ 3836211 h 4290194"/>
              <a:gd name="connsiteX123" fmla="*/ 0 w 12192001"/>
              <a:gd name="connsiteY123" fmla="*/ 3184290 h 4290194"/>
              <a:gd name="connsiteX124" fmla="*/ 1 w 12192001"/>
              <a:gd name="connsiteY124" fmla="*/ 3184290 h 4290194"/>
              <a:gd name="connsiteX125" fmla="*/ 1 w 12192001"/>
              <a:gd name="connsiteY125" fmla="*/ 1105904 h 4290194"/>
              <a:gd name="connsiteX126" fmla="*/ 0 w 12192001"/>
              <a:gd name="connsiteY126" fmla="*/ 1105904 h 4290194"/>
              <a:gd name="connsiteX127" fmla="*/ 0 w 12192001"/>
              <a:gd name="connsiteY127" fmla="*/ 453983 h 4290194"/>
              <a:gd name="connsiteX128" fmla="*/ 0 w 12192001"/>
              <a:gd name="connsiteY128" fmla="*/ 352270 h 4290194"/>
              <a:gd name="connsiteX129" fmla="*/ 26659 w 12192001"/>
              <a:gd name="connsiteY129" fmla="*/ 350459 h 4290194"/>
              <a:gd name="connsiteX130" fmla="*/ 224027 w 12192001"/>
              <a:gd name="connsiteY130" fmla="*/ 277302 h 4290194"/>
              <a:gd name="connsiteX131" fmla="*/ 247008 w 12192001"/>
              <a:gd name="connsiteY131" fmla="*/ 258029 h 4290194"/>
              <a:gd name="connsiteX132" fmla="*/ 249604 w 12192001"/>
              <a:gd name="connsiteY132" fmla="*/ 254510 h 4290194"/>
              <a:gd name="connsiteX133" fmla="*/ 280468 w 12192001"/>
              <a:gd name="connsiteY133" fmla="*/ 230577 h 4290194"/>
              <a:gd name="connsiteX134" fmla="*/ 383289 w 12192001"/>
              <a:gd name="connsiteY134" fmla="*/ 148780 h 4290194"/>
              <a:gd name="connsiteX135" fmla="*/ 900721 w 12192001"/>
              <a:gd name="connsiteY135" fmla="*/ 638 h 429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2192001" h="4290194">
                <a:moveTo>
                  <a:pt x="8397881" y="3878590"/>
                </a:moveTo>
                <a:cubicBezTo>
                  <a:pt x="8397905" y="3878695"/>
                  <a:pt x="8397928" y="3878800"/>
                  <a:pt x="8397951" y="3878904"/>
                </a:cubicBezTo>
                <a:lnTo>
                  <a:pt x="8398480" y="3878590"/>
                </a:lnTo>
                <a:close/>
                <a:moveTo>
                  <a:pt x="3793520" y="3878590"/>
                </a:moveTo>
                <a:lnTo>
                  <a:pt x="3794049" y="3878904"/>
                </a:lnTo>
                <a:cubicBezTo>
                  <a:pt x="3794073" y="3878800"/>
                  <a:pt x="3794095" y="3878695"/>
                  <a:pt x="3794120" y="3878590"/>
                </a:cubicBezTo>
                <a:close/>
                <a:moveTo>
                  <a:pt x="8397951" y="411290"/>
                </a:moveTo>
                <a:cubicBezTo>
                  <a:pt x="8397928" y="411394"/>
                  <a:pt x="8397905" y="411499"/>
                  <a:pt x="8397881" y="411604"/>
                </a:cubicBezTo>
                <a:lnTo>
                  <a:pt x="8398480" y="411604"/>
                </a:lnTo>
                <a:close/>
                <a:moveTo>
                  <a:pt x="3794049" y="411290"/>
                </a:moveTo>
                <a:lnTo>
                  <a:pt x="3793520" y="411604"/>
                </a:lnTo>
                <a:lnTo>
                  <a:pt x="3794121" y="411604"/>
                </a:lnTo>
                <a:cubicBezTo>
                  <a:pt x="3794095" y="411499"/>
                  <a:pt x="3794074" y="411394"/>
                  <a:pt x="3794049" y="411290"/>
                </a:cubicBezTo>
                <a:close/>
                <a:moveTo>
                  <a:pt x="900721" y="638"/>
                </a:moveTo>
                <a:cubicBezTo>
                  <a:pt x="1091038" y="4187"/>
                  <a:pt x="1217918" y="96408"/>
                  <a:pt x="1344798" y="192174"/>
                </a:cubicBezTo>
                <a:cubicBezTo>
                  <a:pt x="1464634" y="284396"/>
                  <a:pt x="1598560" y="380166"/>
                  <a:pt x="1767733" y="380166"/>
                </a:cubicBezTo>
                <a:cubicBezTo>
                  <a:pt x="1901665" y="380166"/>
                  <a:pt x="1979199" y="309226"/>
                  <a:pt x="2063786" y="231193"/>
                </a:cubicBezTo>
                <a:cubicBezTo>
                  <a:pt x="2183621" y="121235"/>
                  <a:pt x="2310502" y="7732"/>
                  <a:pt x="2627699" y="11281"/>
                </a:cubicBezTo>
                <a:cubicBezTo>
                  <a:pt x="2870886" y="13939"/>
                  <a:pt x="2999088" y="80446"/>
                  <a:pt x="3095570" y="159920"/>
                </a:cubicBezTo>
                <a:lnTo>
                  <a:pt x="3158099" y="217474"/>
                </a:lnTo>
                <a:lnTo>
                  <a:pt x="3203013" y="254510"/>
                </a:lnTo>
                <a:lnTo>
                  <a:pt x="3212442" y="268105"/>
                </a:lnTo>
                <a:lnTo>
                  <a:pt x="3242605" y="296534"/>
                </a:lnTo>
                <a:cubicBezTo>
                  <a:pt x="3301748" y="348907"/>
                  <a:pt x="3367832" y="390805"/>
                  <a:pt x="3473565" y="390805"/>
                </a:cubicBezTo>
                <a:cubicBezTo>
                  <a:pt x="3593400" y="394354"/>
                  <a:pt x="3677986" y="319865"/>
                  <a:pt x="3762573" y="241832"/>
                </a:cubicBezTo>
                <a:cubicBezTo>
                  <a:pt x="3903550" y="117690"/>
                  <a:pt x="4051574" y="-20644"/>
                  <a:pt x="4439269" y="7732"/>
                </a:cubicBezTo>
                <a:cubicBezTo>
                  <a:pt x="4805812" y="32563"/>
                  <a:pt x="4904493" y="146066"/>
                  <a:pt x="4996126" y="248926"/>
                </a:cubicBezTo>
                <a:cubicBezTo>
                  <a:pt x="5052517" y="312771"/>
                  <a:pt x="5101862" y="373072"/>
                  <a:pt x="5235788" y="380166"/>
                </a:cubicBezTo>
                <a:cubicBezTo>
                  <a:pt x="5362670" y="390805"/>
                  <a:pt x="5433157" y="319865"/>
                  <a:pt x="5517746" y="245381"/>
                </a:cubicBezTo>
                <a:cubicBezTo>
                  <a:pt x="5547703" y="217891"/>
                  <a:pt x="5578542" y="189515"/>
                  <a:pt x="5613237" y="162469"/>
                </a:cubicBezTo>
                <a:lnTo>
                  <a:pt x="5633152" y="149891"/>
                </a:lnTo>
                <a:lnTo>
                  <a:pt x="5646994" y="136532"/>
                </a:lnTo>
                <a:cubicBezTo>
                  <a:pt x="5726622" y="70027"/>
                  <a:pt x="5838966" y="17487"/>
                  <a:pt x="6082152" y="14826"/>
                </a:cubicBezTo>
                <a:lnTo>
                  <a:pt x="6096002" y="15341"/>
                </a:lnTo>
                <a:lnTo>
                  <a:pt x="6109851" y="14826"/>
                </a:lnTo>
                <a:cubicBezTo>
                  <a:pt x="6353036" y="17487"/>
                  <a:pt x="6465382" y="70027"/>
                  <a:pt x="6545012" y="136532"/>
                </a:cubicBezTo>
                <a:lnTo>
                  <a:pt x="6558854" y="149890"/>
                </a:lnTo>
                <a:lnTo>
                  <a:pt x="6578768" y="162469"/>
                </a:lnTo>
                <a:cubicBezTo>
                  <a:pt x="6613461" y="189515"/>
                  <a:pt x="6644300" y="217891"/>
                  <a:pt x="6674259" y="245381"/>
                </a:cubicBezTo>
                <a:cubicBezTo>
                  <a:pt x="6758845" y="319865"/>
                  <a:pt x="6829334" y="390805"/>
                  <a:pt x="6956214" y="380166"/>
                </a:cubicBezTo>
                <a:cubicBezTo>
                  <a:pt x="7090139" y="373072"/>
                  <a:pt x="7139485" y="312771"/>
                  <a:pt x="7195876" y="248926"/>
                </a:cubicBezTo>
                <a:cubicBezTo>
                  <a:pt x="7287509" y="146066"/>
                  <a:pt x="7386193" y="32563"/>
                  <a:pt x="7752735" y="7732"/>
                </a:cubicBezTo>
                <a:cubicBezTo>
                  <a:pt x="8140427" y="-20644"/>
                  <a:pt x="8288451" y="117690"/>
                  <a:pt x="8429428" y="241832"/>
                </a:cubicBezTo>
                <a:cubicBezTo>
                  <a:pt x="8514015" y="319865"/>
                  <a:pt x="8598603" y="394354"/>
                  <a:pt x="8718436" y="390805"/>
                </a:cubicBezTo>
                <a:cubicBezTo>
                  <a:pt x="8824169" y="390805"/>
                  <a:pt x="8890254" y="348907"/>
                  <a:pt x="8949396" y="296534"/>
                </a:cubicBezTo>
                <a:lnTo>
                  <a:pt x="8979560" y="268105"/>
                </a:lnTo>
                <a:lnTo>
                  <a:pt x="8988988" y="254510"/>
                </a:lnTo>
                <a:lnTo>
                  <a:pt x="9033902" y="217474"/>
                </a:lnTo>
                <a:lnTo>
                  <a:pt x="9096430" y="159920"/>
                </a:lnTo>
                <a:cubicBezTo>
                  <a:pt x="9192914" y="80446"/>
                  <a:pt x="9321117" y="13939"/>
                  <a:pt x="9564304" y="11281"/>
                </a:cubicBezTo>
                <a:cubicBezTo>
                  <a:pt x="9881500" y="7732"/>
                  <a:pt x="10008379" y="121235"/>
                  <a:pt x="10128215" y="231193"/>
                </a:cubicBezTo>
                <a:cubicBezTo>
                  <a:pt x="10212801" y="309226"/>
                  <a:pt x="10290336" y="380166"/>
                  <a:pt x="10424269" y="380166"/>
                </a:cubicBezTo>
                <a:cubicBezTo>
                  <a:pt x="10593442" y="380166"/>
                  <a:pt x="10727367" y="284396"/>
                  <a:pt x="10847202" y="192174"/>
                </a:cubicBezTo>
                <a:cubicBezTo>
                  <a:pt x="10974082" y="96408"/>
                  <a:pt x="11100963" y="4187"/>
                  <a:pt x="11291279" y="638"/>
                </a:cubicBezTo>
                <a:cubicBezTo>
                  <a:pt x="11545039" y="-7341"/>
                  <a:pt x="11687779" y="60494"/>
                  <a:pt x="11808711" y="148780"/>
                </a:cubicBezTo>
                <a:lnTo>
                  <a:pt x="11911532" y="230577"/>
                </a:lnTo>
                <a:lnTo>
                  <a:pt x="11942396" y="254510"/>
                </a:lnTo>
                <a:lnTo>
                  <a:pt x="11944992" y="258029"/>
                </a:lnTo>
                <a:lnTo>
                  <a:pt x="11967973" y="277302"/>
                </a:lnTo>
                <a:cubicBezTo>
                  <a:pt x="12024364" y="325187"/>
                  <a:pt x="12101901" y="343809"/>
                  <a:pt x="12165341" y="350459"/>
                </a:cubicBezTo>
                <a:lnTo>
                  <a:pt x="12192000" y="352270"/>
                </a:lnTo>
                <a:lnTo>
                  <a:pt x="12192000" y="453983"/>
                </a:lnTo>
                <a:lnTo>
                  <a:pt x="12192000" y="907623"/>
                </a:lnTo>
                <a:lnTo>
                  <a:pt x="12192001" y="907623"/>
                </a:lnTo>
                <a:lnTo>
                  <a:pt x="12192001" y="3530337"/>
                </a:lnTo>
                <a:lnTo>
                  <a:pt x="12192000" y="3530337"/>
                </a:lnTo>
                <a:lnTo>
                  <a:pt x="12192000" y="3836211"/>
                </a:lnTo>
                <a:lnTo>
                  <a:pt x="12192000" y="3937924"/>
                </a:lnTo>
                <a:lnTo>
                  <a:pt x="12165341" y="3939735"/>
                </a:lnTo>
                <a:cubicBezTo>
                  <a:pt x="12101901" y="3946385"/>
                  <a:pt x="12024364" y="3965007"/>
                  <a:pt x="11967973" y="4012892"/>
                </a:cubicBezTo>
                <a:lnTo>
                  <a:pt x="11944992" y="4032165"/>
                </a:lnTo>
                <a:lnTo>
                  <a:pt x="11942396" y="4035684"/>
                </a:lnTo>
                <a:lnTo>
                  <a:pt x="11911532" y="4059617"/>
                </a:lnTo>
                <a:lnTo>
                  <a:pt x="11808711" y="4141414"/>
                </a:lnTo>
                <a:cubicBezTo>
                  <a:pt x="11687779" y="4229700"/>
                  <a:pt x="11545039" y="4297535"/>
                  <a:pt x="11291279" y="4289556"/>
                </a:cubicBezTo>
                <a:cubicBezTo>
                  <a:pt x="11100963" y="4286007"/>
                  <a:pt x="10974082" y="4193786"/>
                  <a:pt x="10847202" y="4098020"/>
                </a:cubicBezTo>
                <a:cubicBezTo>
                  <a:pt x="10727367" y="4005798"/>
                  <a:pt x="10593442" y="3910028"/>
                  <a:pt x="10424269" y="3910028"/>
                </a:cubicBezTo>
                <a:cubicBezTo>
                  <a:pt x="10290336" y="3910028"/>
                  <a:pt x="10212801" y="3980968"/>
                  <a:pt x="10128215" y="4059001"/>
                </a:cubicBezTo>
                <a:cubicBezTo>
                  <a:pt x="10008379" y="4168959"/>
                  <a:pt x="9881500" y="4282462"/>
                  <a:pt x="9564304" y="4278913"/>
                </a:cubicBezTo>
                <a:cubicBezTo>
                  <a:pt x="9321117" y="4276255"/>
                  <a:pt x="9192914" y="4209748"/>
                  <a:pt x="9096430" y="4130274"/>
                </a:cubicBezTo>
                <a:lnTo>
                  <a:pt x="9033902" y="4072720"/>
                </a:lnTo>
                <a:lnTo>
                  <a:pt x="8988988" y="4035684"/>
                </a:lnTo>
                <a:lnTo>
                  <a:pt x="8979560" y="4022089"/>
                </a:lnTo>
                <a:lnTo>
                  <a:pt x="8949396" y="3993660"/>
                </a:lnTo>
                <a:cubicBezTo>
                  <a:pt x="8890254" y="3941287"/>
                  <a:pt x="8824169" y="3899389"/>
                  <a:pt x="8718436" y="3899389"/>
                </a:cubicBezTo>
                <a:cubicBezTo>
                  <a:pt x="8598603" y="3895840"/>
                  <a:pt x="8514015" y="3970329"/>
                  <a:pt x="8429428" y="4048362"/>
                </a:cubicBezTo>
                <a:cubicBezTo>
                  <a:pt x="8288451" y="4172504"/>
                  <a:pt x="8140427" y="4310838"/>
                  <a:pt x="7752735" y="4282462"/>
                </a:cubicBezTo>
                <a:cubicBezTo>
                  <a:pt x="7386193" y="4257631"/>
                  <a:pt x="7287509" y="4144128"/>
                  <a:pt x="7195876" y="4041268"/>
                </a:cubicBezTo>
                <a:cubicBezTo>
                  <a:pt x="7139485" y="3977423"/>
                  <a:pt x="7090139" y="3917122"/>
                  <a:pt x="6956214" y="3910028"/>
                </a:cubicBezTo>
                <a:cubicBezTo>
                  <a:pt x="6829334" y="3899389"/>
                  <a:pt x="6758845" y="3970329"/>
                  <a:pt x="6674259" y="4044813"/>
                </a:cubicBezTo>
                <a:cubicBezTo>
                  <a:pt x="6644300" y="4072303"/>
                  <a:pt x="6613461" y="4100679"/>
                  <a:pt x="6578768" y="4127725"/>
                </a:cubicBezTo>
                <a:lnTo>
                  <a:pt x="6558854" y="4140304"/>
                </a:lnTo>
                <a:lnTo>
                  <a:pt x="6545012" y="4153662"/>
                </a:lnTo>
                <a:cubicBezTo>
                  <a:pt x="6465382" y="4220167"/>
                  <a:pt x="6353036" y="4272707"/>
                  <a:pt x="6109851" y="4275368"/>
                </a:cubicBezTo>
                <a:lnTo>
                  <a:pt x="6096002" y="4274853"/>
                </a:lnTo>
                <a:lnTo>
                  <a:pt x="6082152" y="4275368"/>
                </a:lnTo>
                <a:cubicBezTo>
                  <a:pt x="5838966" y="4272707"/>
                  <a:pt x="5726622" y="4220167"/>
                  <a:pt x="5646994" y="4153662"/>
                </a:cubicBezTo>
                <a:lnTo>
                  <a:pt x="5633152" y="4140303"/>
                </a:lnTo>
                <a:lnTo>
                  <a:pt x="5613237" y="4127725"/>
                </a:lnTo>
                <a:cubicBezTo>
                  <a:pt x="5578542" y="4100679"/>
                  <a:pt x="5547703" y="4072303"/>
                  <a:pt x="5517746" y="4044813"/>
                </a:cubicBezTo>
                <a:cubicBezTo>
                  <a:pt x="5433157" y="3970329"/>
                  <a:pt x="5362670" y="3899389"/>
                  <a:pt x="5235788" y="3910028"/>
                </a:cubicBezTo>
                <a:cubicBezTo>
                  <a:pt x="5101862" y="3917122"/>
                  <a:pt x="5052517" y="3977423"/>
                  <a:pt x="4996126" y="4041268"/>
                </a:cubicBezTo>
                <a:cubicBezTo>
                  <a:pt x="4904493" y="4144128"/>
                  <a:pt x="4805812" y="4257631"/>
                  <a:pt x="4439269" y="4282462"/>
                </a:cubicBezTo>
                <a:cubicBezTo>
                  <a:pt x="4051573" y="4310838"/>
                  <a:pt x="3903550" y="4172504"/>
                  <a:pt x="3762572" y="4048362"/>
                </a:cubicBezTo>
                <a:cubicBezTo>
                  <a:pt x="3677986" y="3970329"/>
                  <a:pt x="3593399" y="3895840"/>
                  <a:pt x="3473564" y="3899389"/>
                </a:cubicBezTo>
                <a:cubicBezTo>
                  <a:pt x="3367831" y="3899389"/>
                  <a:pt x="3301747" y="3941287"/>
                  <a:pt x="3242604" y="3993660"/>
                </a:cubicBezTo>
                <a:lnTo>
                  <a:pt x="3212441" y="4022089"/>
                </a:lnTo>
                <a:lnTo>
                  <a:pt x="3203012" y="4035684"/>
                </a:lnTo>
                <a:lnTo>
                  <a:pt x="3158099" y="4072720"/>
                </a:lnTo>
                <a:lnTo>
                  <a:pt x="3095570" y="4130274"/>
                </a:lnTo>
                <a:cubicBezTo>
                  <a:pt x="2999088" y="4209748"/>
                  <a:pt x="2870885" y="4276255"/>
                  <a:pt x="2627698" y="4278913"/>
                </a:cubicBezTo>
                <a:cubicBezTo>
                  <a:pt x="2310501" y="4282462"/>
                  <a:pt x="2183621" y="4168959"/>
                  <a:pt x="2063785" y="4059001"/>
                </a:cubicBezTo>
                <a:cubicBezTo>
                  <a:pt x="1979199" y="3980968"/>
                  <a:pt x="1901665" y="3910028"/>
                  <a:pt x="1767732" y="3910028"/>
                </a:cubicBezTo>
                <a:cubicBezTo>
                  <a:pt x="1598560" y="3910028"/>
                  <a:pt x="1464634" y="4005798"/>
                  <a:pt x="1344798" y="4098020"/>
                </a:cubicBezTo>
                <a:cubicBezTo>
                  <a:pt x="1217918" y="4193786"/>
                  <a:pt x="1091038" y="4286007"/>
                  <a:pt x="900721" y="4289556"/>
                </a:cubicBezTo>
                <a:cubicBezTo>
                  <a:pt x="646961" y="4297535"/>
                  <a:pt x="504221" y="4229700"/>
                  <a:pt x="383289" y="4141414"/>
                </a:cubicBezTo>
                <a:lnTo>
                  <a:pt x="280468" y="4059617"/>
                </a:lnTo>
                <a:lnTo>
                  <a:pt x="249604" y="4035684"/>
                </a:lnTo>
                <a:lnTo>
                  <a:pt x="247008" y="4032165"/>
                </a:lnTo>
                <a:lnTo>
                  <a:pt x="224027" y="4012892"/>
                </a:lnTo>
                <a:cubicBezTo>
                  <a:pt x="167637" y="3965007"/>
                  <a:pt x="90099" y="3946385"/>
                  <a:pt x="26659" y="3939735"/>
                </a:cubicBezTo>
                <a:lnTo>
                  <a:pt x="0" y="3937924"/>
                </a:lnTo>
                <a:lnTo>
                  <a:pt x="0" y="3836211"/>
                </a:lnTo>
                <a:lnTo>
                  <a:pt x="0" y="3184290"/>
                </a:lnTo>
                <a:lnTo>
                  <a:pt x="1" y="3184290"/>
                </a:lnTo>
                <a:lnTo>
                  <a:pt x="1" y="1105904"/>
                </a:lnTo>
                <a:lnTo>
                  <a:pt x="0" y="1105904"/>
                </a:lnTo>
                <a:lnTo>
                  <a:pt x="0" y="453983"/>
                </a:lnTo>
                <a:lnTo>
                  <a:pt x="0" y="352270"/>
                </a:lnTo>
                <a:lnTo>
                  <a:pt x="26659" y="350459"/>
                </a:lnTo>
                <a:cubicBezTo>
                  <a:pt x="90099" y="343809"/>
                  <a:pt x="167637" y="325187"/>
                  <a:pt x="224027" y="277302"/>
                </a:cubicBezTo>
                <a:lnTo>
                  <a:pt x="247008" y="258029"/>
                </a:lnTo>
                <a:lnTo>
                  <a:pt x="249604" y="254510"/>
                </a:lnTo>
                <a:lnTo>
                  <a:pt x="280468" y="230577"/>
                </a:lnTo>
                <a:lnTo>
                  <a:pt x="383289" y="148780"/>
                </a:lnTo>
                <a:cubicBezTo>
                  <a:pt x="504221" y="60494"/>
                  <a:pt x="646961" y="-7341"/>
                  <a:pt x="900721" y="638"/>
                </a:cubicBezTo>
                <a:close/>
              </a:path>
            </a:pathLst>
          </a:custGeom>
          <a:solidFill>
            <a:srgbClr val="09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876625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29" name="Freeform 8">
            <a:extLst>
              <a:ext uri="{FF2B5EF4-FFF2-40B4-BE49-F238E27FC236}">
                <a16:creationId xmlns:a16="http://schemas.microsoft.com/office/drawing/2014/main" id="{D2D508A5-83C1-42A1-9EFB-5A0C2B895898}"/>
              </a:ext>
            </a:extLst>
          </p:cNvPr>
          <p:cNvSpPr/>
          <p:nvPr userDrawn="1"/>
        </p:nvSpPr>
        <p:spPr>
          <a:xfrm rot="10800000" flipH="1" flipV="1">
            <a:off x="-12811" y="-21276"/>
            <a:ext cx="9299441" cy="6879275"/>
          </a:xfrm>
          <a:custGeom>
            <a:avLst/>
            <a:gdLst>
              <a:gd name="connsiteX0" fmla="*/ 0 w 4088855"/>
              <a:gd name="connsiteY0" fmla="*/ 0 h 4533948"/>
              <a:gd name="connsiteX1" fmla="*/ 4088855 w 4088855"/>
              <a:gd name="connsiteY1" fmla="*/ 0 h 4533948"/>
              <a:gd name="connsiteX2" fmla="*/ 4056162 w 4088855"/>
              <a:gd name="connsiteY2" fmla="*/ 37951 h 4533948"/>
              <a:gd name="connsiteX3" fmla="*/ 3448050 w 4088855"/>
              <a:gd name="connsiteY3" fmla="*/ 685800 h 4533948"/>
              <a:gd name="connsiteX4" fmla="*/ 1466850 w 4088855"/>
              <a:gd name="connsiteY4" fmla="*/ 1181100 h 4533948"/>
              <a:gd name="connsiteX5" fmla="*/ 914400 w 4088855"/>
              <a:gd name="connsiteY5" fmla="*/ 2400300 h 4533948"/>
              <a:gd name="connsiteX6" fmla="*/ 704850 w 4088855"/>
              <a:gd name="connsiteY6" fmla="*/ 4171950 h 4533948"/>
              <a:gd name="connsiteX7" fmla="*/ 144066 w 4088855"/>
              <a:gd name="connsiteY7" fmla="*/ 4501753 h 4533948"/>
              <a:gd name="connsiteX8" fmla="*/ 0 w 4088855"/>
              <a:gd name="connsiteY8" fmla="*/ 4533948 h 45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8855" h="4533948">
                <a:moveTo>
                  <a:pt x="0" y="0"/>
                </a:moveTo>
                <a:lnTo>
                  <a:pt x="4088855" y="0"/>
                </a:lnTo>
                <a:lnTo>
                  <a:pt x="4056162" y="37951"/>
                </a:lnTo>
                <a:cubicBezTo>
                  <a:pt x="3885605" y="261938"/>
                  <a:pt x="3798094" y="516731"/>
                  <a:pt x="3448050" y="685800"/>
                </a:cubicBezTo>
                <a:cubicBezTo>
                  <a:pt x="2981325" y="911225"/>
                  <a:pt x="1889125" y="895350"/>
                  <a:pt x="1466850" y="1181100"/>
                </a:cubicBezTo>
                <a:cubicBezTo>
                  <a:pt x="1044575" y="1466850"/>
                  <a:pt x="1041400" y="1901825"/>
                  <a:pt x="914400" y="2400300"/>
                </a:cubicBezTo>
                <a:cubicBezTo>
                  <a:pt x="787400" y="2898775"/>
                  <a:pt x="927100" y="3797300"/>
                  <a:pt x="704850" y="4171950"/>
                </a:cubicBezTo>
                <a:cubicBezTo>
                  <a:pt x="593725" y="4359275"/>
                  <a:pt x="369094" y="4445794"/>
                  <a:pt x="144066" y="4501753"/>
                </a:cubicBezTo>
                <a:lnTo>
                  <a:pt x="0" y="45339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10" name="Picture Placeholder 101">
            <a:extLst>
              <a:ext uri="{FF2B5EF4-FFF2-40B4-BE49-F238E27FC236}">
                <a16:creationId xmlns:a16="http://schemas.microsoft.com/office/drawing/2014/main" id="{091615B9-6875-4D66-B3E3-23A91DD4BB0F}"/>
              </a:ext>
            </a:extLst>
          </p:cNvPr>
          <p:cNvSpPr>
            <a:spLocks noGrp="1"/>
          </p:cNvSpPr>
          <p:nvPr>
            <p:ph type="pic" sz="quarter" idx="12"/>
          </p:nvPr>
        </p:nvSpPr>
        <p:spPr>
          <a:xfrm flipH="1">
            <a:off x="3145946" y="-359759"/>
            <a:ext cx="1862906" cy="1862906"/>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7" name="Freeform 29">
            <a:extLst>
              <a:ext uri="{FF2B5EF4-FFF2-40B4-BE49-F238E27FC236}">
                <a16:creationId xmlns:a16="http://schemas.microsoft.com/office/drawing/2014/main" id="{06361A6B-02BE-430D-B876-7F0AC26662FE}"/>
              </a:ext>
            </a:extLst>
          </p:cNvPr>
          <p:cNvSpPr>
            <a:spLocks/>
          </p:cNvSpPr>
          <p:nvPr/>
        </p:nvSpPr>
        <p:spPr bwMode="auto">
          <a:xfrm rot="10800000">
            <a:off x="1852537" y="340466"/>
            <a:ext cx="2260692" cy="2175668"/>
          </a:xfrm>
          <a:custGeom>
            <a:avLst/>
            <a:gdLst>
              <a:gd name="T0" fmla="*/ 323 w 831"/>
              <a:gd name="T1" fmla="*/ 99 h 799"/>
              <a:gd name="T2" fmla="*/ 333 w 831"/>
              <a:gd name="T3" fmla="*/ 0 h 799"/>
              <a:gd name="T4" fmla="*/ 0 w 831"/>
              <a:gd name="T5" fmla="*/ 368 h 799"/>
              <a:gd name="T6" fmla="*/ 8 w 831"/>
              <a:gd name="T7" fmla="*/ 368 h 799"/>
              <a:gd name="T8" fmla="*/ 350 w 831"/>
              <a:gd name="T9" fmla="*/ 710 h 799"/>
              <a:gd name="T10" fmla="*/ 339 w 831"/>
              <a:gd name="T11" fmla="*/ 799 h 799"/>
              <a:gd name="T12" fmla="*/ 339 w 831"/>
              <a:gd name="T13" fmla="*/ 799 h 799"/>
              <a:gd name="T14" fmla="*/ 831 w 831"/>
              <a:gd name="T15" fmla="*/ 587 h 799"/>
              <a:gd name="T16" fmla="*/ 810 w 831"/>
              <a:gd name="T17" fmla="*/ 587 h 799"/>
              <a:gd name="T18" fmla="*/ 323 w 831"/>
              <a:gd name="T19" fmla="*/ 99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1" h="799">
                <a:moveTo>
                  <a:pt x="323" y="99"/>
                </a:moveTo>
                <a:cubicBezTo>
                  <a:pt x="323" y="65"/>
                  <a:pt x="326" y="32"/>
                  <a:pt x="333" y="0"/>
                </a:cubicBezTo>
                <a:cubicBezTo>
                  <a:pt x="284" y="186"/>
                  <a:pt x="213" y="356"/>
                  <a:pt x="0" y="368"/>
                </a:cubicBezTo>
                <a:cubicBezTo>
                  <a:pt x="3" y="368"/>
                  <a:pt x="6" y="368"/>
                  <a:pt x="8" y="368"/>
                </a:cubicBezTo>
                <a:cubicBezTo>
                  <a:pt x="197" y="368"/>
                  <a:pt x="350" y="521"/>
                  <a:pt x="350" y="710"/>
                </a:cubicBezTo>
                <a:cubicBezTo>
                  <a:pt x="350" y="741"/>
                  <a:pt x="346" y="770"/>
                  <a:pt x="339" y="799"/>
                </a:cubicBezTo>
                <a:cubicBezTo>
                  <a:pt x="339" y="799"/>
                  <a:pt x="339" y="799"/>
                  <a:pt x="339" y="799"/>
                </a:cubicBezTo>
                <a:cubicBezTo>
                  <a:pt x="403" y="582"/>
                  <a:pt x="500" y="600"/>
                  <a:pt x="831" y="587"/>
                </a:cubicBezTo>
                <a:cubicBezTo>
                  <a:pt x="824" y="587"/>
                  <a:pt x="817" y="587"/>
                  <a:pt x="810" y="587"/>
                </a:cubicBezTo>
                <a:cubicBezTo>
                  <a:pt x="541" y="587"/>
                  <a:pt x="323" y="369"/>
                  <a:pt x="323" y="99"/>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IN" sz="1100" dirty="0">
              <a:solidFill>
                <a:schemeClr val="bg1"/>
              </a:solidFill>
              <a:latin typeface="Calibri Light" panose="020F0302020204030204" pitchFamily="34" charset="0"/>
            </a:endParaRPr>
          </a:p>
        </p:txBody>
      </p:sp>
      <p:sp>
        <p:nvSpPr>
          <p:cNvPr id="9" name="Freeform 34">
            <a:extLst>
              <a:ext uri="{FF2B5EF4-FFF2-40B4-BE49-F238E27FC236}">
                <a16:creationId xmlns:a16="http://schemas.microsoft.com/office/drawing/2014/main" id="{DFA33C66-E6BC-413E-8D10-E789265538BB}"/>
              </a:ext>
            </a:extLst>
          </p:cNvPr>
          <p:cNvSpPr>
            <a:spLocks/>
          </p:cNvSpPr>
          <p:nvPr/>
        </p:nvSpPr>
        <p:spPr bwMode="auto">
          <a:xfrm>
            <a:off x="582435" y="874134"/>
            <a:ext cx="2652404" cy="2658476"/>
          </a:xfrm>
          <a:prstGeom prst="ellipse">
            <a:avLst/>
          </a:prstGeom>
          <a:gradFill>
            <a:gsLst>
              <a:gs pos="2000">
                <a:schemeClr val="accent1"/>
              </a:gs>
              <a:gs pos="100000">
                <a:schemeClr val="accent1">
                  <a:lumMod val="75000"/>
                </a:schemeClr>
              </a:gs>
            </a:gsLst>
            <a:lin ang="2700000" scaled="1"/>
          </a:gradFill>
          <a:ln>
            <a:noFill/>
          </a:ln>
          <a:effectLst/>
        </p:spPr>
        <p:txBody>
          <a:bodyPr vert="horz" wrap="square" lIns="0" tIns="0" rIns="0" bIns="0" numCol="1" anchor="b" anchorCtr="0" compatLnSpc="1">
            <a:prstTxWarp prst="textNoShape">
              <a:avLst/>
            </a:prstTxWarp>
          </a:bodyPr>
          <a:lstStyle/>
          <a:p>
            <a:pPr lvl="0" algn="ctr"/>
            <a:endParaRPr lang="en-IN" sz="1000" dirty="0">
              <a:solidFill>
                <a:schemeClr val="bg1"/>
              </a:solidFill>
              <a:latin typeface="Calibri Light" panose="020F0302020204030204" pitchFamily="34" charset="0"/>
            </a:endParaRPr>
          </a:p>
        </p:txBody>
      </p:sp>
      <p:sp>
        <p:nvSpPr>
          <p:cNvPr id="11" name="Picture Placeholder 101">
            <a:extLst>
              <a:ext uri="{FF2B5EF4-FFF2-40B4-BE49-F238E27FC236}">
                <a16:creationId xmlns:a16="http://schemas.microsoft.com/office/drawing/2014/main" id="{1BB40D71-7936-42E3-B3F6-9D9297EF18A1}"/>
              </a:ext>
            </a:extLst>
          </p:cNvPr>
          <p:cNvSpPr>
            <a:spLocks noGrp="1"/>
          </p:cNvSpPr>
          <p:nvPr>
            <p:ph type="pic" sz="quarter" idx="13"/>
          </p:nvPr>
        </p:nvSpPr>
        <p:spPr>
          <a:xfrm flipH="1">
            <a:off x="3305897" y="2486417"/>
            <a:ext cx="1862906" cy="1862906"/>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12" name="Freeform 29">
            <a:extLst>
              <a:ext uri="{FF2B5EF4-FFF2-40B4-BE49-F238E27FC236}">
                <a16:creationId xmlns:a16="http://schemas.microsoft.com/office/drawing/2014/main" id="{8B29A6B2-5155-4490-B5CC-D98BDBF9A19C}"/>
              </a:ext>
            </a:extLst>
          </p:cNvPr>
          <p:cNvSpPr>
            <a:spLocks/>
          </p:cNvSpPr>
          <p:nvPr userDrawn="1"/>
        </p:nvSpPr>
        <p:spPr bwMode="auto">
          <a:xfrm rot="10800000">
            <a:off x="2012488" y="3186642"/>
            <a:ext cx="2260692" cy="2175668"/>
          </a:xfrm>
          <a:custGeom>
            <a:avLst/>
            <a:gdLst>
              <a:gd name="T0" fmla="*/ 323 w 831"/>
              <a:gd name="T1" fmla="*/ 99 h 799"/>
              <a:gd name="T2" fmla="*/ 333 w 831"/>
              <a:gd name="T3" fmla="*/ 0 h 799"/>
              <a:gd name="T4" fmla="*/ 0 w 831"/>
              <a:gd name="T5" fmla="*/ 368 h 799"/>
              <a:gd name="T6" fmla="*/ 8 w 831"/>
              <a:gd name="T7" fmla="*/ 368 h 799"/>
              <a:gd name="T8" fmla="*/ 350 w 831"/>
              <a:gd name="T9" fmla="*/ 710 h 799"/>
              <a:gd name="T10" fmla="*/ 339 w 831"/>
              <a:gd name="T11" fmla="*/ 799 h 799"/>
              <a:gd name="T12" fmla="*/ 339 w 831"/>
              <a:gd name="T13" fmla="*/ 799 h 799"/>
              <a:gd name="T14" fmla="*/ 831 w 831"/>
              <a:gd name="T15" fmla="*/ 587 h 799"/>
              <a:gd name="T16" fmla="*/ 810 w 831"/>
              <a:gd name="T17" fmla="*/ 587 h 799"/>
              <a:gd name="T18" fmla="*/ 323 w 831"/>
              <a:gd name="T19" fmla="*/ 99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1" h="799">
                <a:moveTo>
                  <a:pt x="323" y="99"/>
                </a:moveTo>
                <a:cubicBezTo>
                  <a:pt x="323" y="65"/>
                  <a:pt x="326" y="32"/>
                  <a:pt x="333" y="0"/>
                </a:cubicBezTo>
                <a:cubicBezTo>
                  <a:pt x="284" y="186"/>
                  <a:pt x="213" y="356"/>
                  <a:pt x="0" y="368"/>
                </a:cubicBezTo>
                <a:cubicBezTo>
                  <a:pt x="3" y="368"/>
                  <a:pt x="6" y="368"/>
                  <a:pt x="8" y="368"/>
                </a:cubicBezTo>
                <a:cubicBezTo>
                  <a:pt x="197" y="368"/>
                  <a:pt x="350" y="521"/>
                  <a:pt x="350" y="710"/>
                </a:cubicBezTo>
                <a:cubicBezTo>
                  <a:pt x="350" y="741"/>
                  <a:pt x="346" y="770"/>
                  <a:pt x="339" y="799"/>
                </a:cubicBezTo>
                <a:cubicBezTo>
                  <a:pt x="339" y="799"/>
                  <a:pt x="339" y="799"/>
                  <a:pt x="339" y="799"/>
                </a:cubicBezTo>
                <a:cubicBezTo>
                  <a:pt x="403" y="582"/>
                  <a:pt x="500" y="600"/>
                  <a:pt x="831" y="587"/>
                </a:cubicBezTo>
                <a:cubicBezTo>
                  <a:pt x="824" y="587"/>
                  <a:pt x="817" y="587"/>
                  <a:pt x="810" y="587"/>
                </a:cubicBezTo>
                <a:cubicBezTo>
                  <a:pt x="541" y="587"/>
                  <a:pt x="323" y="369"/>
                  <a:pt x="323" y="99"/>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IN" sz="1100" dirty="0">
              <a:solidFill>
                <a:schemeClr val="bg1"/>
              </a:solidFill>
              <a:latin typeface="Calibri Light" panose="020F0302020204030204" pitchFamily="34" charset="0"/>
            </a:endParaRPr>
          </a:p>
        </p:txBody>
      </p:sp>
      <p:sp>
        <p:nvSpPr>
          <p:cNvPr id="13" name="Freeform 34">
            <a:extLst>
              <a:ext uri="{FF2B5EF4-FFF2-40B4-BE49-F238E27FC236}">
                <a16:creationId xmlns:a16="http://schemas.microsoft.com/office/drawing/2014/main" id="{0832A92E-2BD0-4DFC-A4F2-6AD9EEC1A685}"/>
              </a:ext>
            </a:extLst>
          </p:cNvPr>
          <p:cNvSpPr>
            <a:spLocks/>
          </p:cNvSpPr>
          <p:nvPr userDrawn="1"/>
        </p:nvSpPr>
        <p:spPr bwMode="auto">
          <a:xfrm>
            <a:off x="742386" y="3720310"/>
            <a:ext cx="2652404" cy="2658476"/>
          </a:xfrm>
          <a:prstGeom prst="ellipse">
            <a:avLst/>
          </a:prstGeom>
          <a:solidFill>
            <a:schemeClr val="accent3"/>
          </a:solidFill>
          <a:ln>
            <a:noFill/>
          </a:ln>
          <a:effectLst/>
        </p:spPr>
        <p:txBody>
          <a:bodyPr vert="horz" wrap="square" lIns="0" tIns="0" rIns="0" bIns="0" numCol="1" anchor="b" anchorCtr="0" compatLnSpc="1">
            <a:prstTxWarp prst="textNoShape">
              <a:avLst/>
            </a:prstTxWarp>
          </a:bodyPr>
          <a:lstStyle/>
          <a:p>
            <a:pPr lvl="0" algn="ctr"/>
            <a:endParaRPr lang="en-IN" sz="1000" dirty="0">
              <a:solidFill>
                <a:schemeClr val="bg1"/>
              </a:solidFill>
              <a:latin typeface="Calibri Light" panose="020F0302020204030204" pitchFamily="34" charset="0"/>
            </a:endParaRPr>
          </a:p>
        </p:txBody>
      </p:sp>
      <p:sp>
        <p:nvSpPr>
          <p:cNvPr id="17" name="Picture Placeholder 101">
            <a:extLst>
              <a:ext uri="{FF2B5EF4-FFF2-40B4-BE49-F238E27FC236}">
                <a16:creationId xmlns:a16="http://schemas.microsoft.com/office/drawing/2014/main" id="{27EC8B2D-3740-4B86-B9FD-F2371738825C}"/>
              </a:ext>
            </a:extLst>
          </p:cNvPr>
          <p:cNvSpPr>
            <a:spLocks noGrp="1"/>
          </p:cNvSpPr>
          <p:nvPr>
            <p:ph type="pic" sz="quarter" idx="14"/>
          </p:nvPr>
        </p:nvSpPr>
        <p:spPr>
          <a:xfrm flipH="1">
            <a:off x="7726543" y="-140836"/>
            <a:ext cx="1862906" cy="1862906"/>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18" name="Freeform 29">
            <a:extLst>
              <a:ext uri="{FF2B5EF4-FFF2-40B4-BE49-F238E27FC236}">
                <a16:creationId xmlns:a16="http://schemas.microsoft.com/office/drawing/2014/main" id="{6A9BDA88-53E3-4217-A793-F61FAAE63D27}"/>
              </a:ext>
            </a:extLst>
          </p:cNvPr>
          <p:cNvSpPr>
            <a:spLocks/>
          </p:cNvSpPr>
          <p:nvPr userDrawn="1"/>
        </p:nvSpPr>
        <p:spPr bwMode="auto">
          <a:xfrm rot="10800000">
            <a:off x="6433134" y="559389"/>
            <a:ext cx="2260692" cy="2175668"/>
          </a:xfrm>
          <a:custGeom>
            <a:avLst/>
            <a:gdLst>
              <a:gd name="T0" fmla="*/ 323 w 831"/>
              <a:gd name="T1" fmla="*/ 99 h 799"/>
              <a:gd name="T2" fmla="*/ 333 w 831"/>
              <a:gd name="T3" fmla="*/ 0 h 799"/>
              <a:gd name="T4" fmla="*/ 0 w 831"/>
              <a:gd name="T5" fmla="*/ 368 h 799"/>
              <a:gd name="T6" fmla="*/ 8 w 831"/>
              <a:gd name="T7" fmla="*/ 368 h 799"/>
              <a:gd name="T8" fmla="*/ 350 w 831"/>
              <a:gd name="T9" fmla="*/ 710 h 799"/>
              <a:gd name="T10" fmla="*/ 339 w 831"/>
              <a:gd name="T11" fmla="*/ 799 h 799"/>
              <a:gd name="T12" fmla="*/ 339 w 831"/>
              <a:gd name="T13" fmla="*/ 799 h 799"/>
              <a:gd name="T14" fmla="*/ 831 w 831"/>
              <a:gd name="T15" fmla="*/ 587 h 799"/>
              <a:gd name="T16" fmla="*/ 810 w 831"/>
              <a:gd name="T17" fmla="*/ 587 h 799"/>
              <a:gd name="T18" fmla="*/ 323 w 831"/>
              <a:gd name="T19" fmla="*/ 99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1" h="799">
                <a:moveTo>
                  <a:pt x="323" y="99"/>
                </a:moveTo>
                <a:cubicBezTo>
                  <a:pt x="323" y="65"/>
                  <a:pt x="326" y="32"/>
                  <a:pt x="333" y="0"/>
                </a:cubicBezTo>
                <a:cubicBezTo>
                  <a:pt x="284" y="186"/>
                  <a:pt x="213" y="356"/>
                  <a:pt x="0" y="368"/>
                </a:cubicBezTo>
                <a:cubicBezTo>
                  <a:pt x="3" y="368"/>
                  <a:pt x="6" y="368"/>
                  <a:pt x="8" y="368"/>
                </a:cubicBezTo>
                <a:cubicBezTo>
                  <a:pt x="197" y="368"/>
                  <a:pt x="350" y="521"/>
                  <a:pt x="350" y="710"/>
                </a:cubicBezTo>
                <a:cubicBezTo>
                  <a:pt x="350" y="741"/>
                  <a:pt x="346" y="770"/>
                  <a:pt x="339" y="799"/>
                </a:cubicBezTo>
                <a:cubicBezTo>
                  <a:pt x="339" y="799"/>
                  <a:pt x="339" y="799"/>
                  <a:pt x="339" y="799"/>
                </a:cubicBezTo>
                <a:cubicBezTo>
                  <a:pt x="403" y="582"/>
                  <a:pt x="500" y="600"/>
                  <a:pt x="831" y="587"/>
                </a:cubicBezTo>
                <a:cubicBezTo>
                  <a:pt x="824" y="587"/>
                  <a:pt x="817" y="587"/>
                  <a:pt x="810" y="587"/>
                </a:cubicBezTo>
                <a:cubicBezTo>
                  <a:pt x="541" y="587"/>
                  <a:pt x="323" y="369"/>
                  <a:pt x="323" y="99"/>
                </a:cubicBez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IN" sz="1100" dirty="0">
              <a:solidFill>
                <a:schemeClr val="bg1"/>
              </a:solidFill>
              <a:latin typeface="Calibri Light" panose="020F0302020204030204" pitchFamily="34" charset="0"/>
            </a:endParaRPr>
          </a:p>
        </p:txBody>
      </p:sp>
      <p:sp>
        <p:nvSpPr>
          <p:cNvPr id="19" name="Freeform 34">
            <a:extLst>
              <a:ext uri="{FF2B5EF4-FFF2-40B4-BE49-F238E27FC236}">
                <a16:creationId xmlns:a16="http://schemas.microsoft.com/office/drawing/2014/main" id="{FC6C3CBD-8CFE-4B53-B69E-1AEC5C94CA5C}"/>
              </a:ext>
            </a:extLst>
          </p:cNvPr>
          <p:cNvSpPr>
            <a:spLocks/>
          </p:cNvSpPr>
          <p:nvPr userDrawn="1"/>
        </p:nvSpPr>
        <p:spPr bwMode="auto">
          <a:xfrm>
            <a:off x="5163032" y="1093057"/>
            <a:ext cx="2652404" cy="2658476"/>
          </a:xfrm>
          <a:prstGeom prst="ellipse">
            <a:avLst/>
          </a:prstGeom>
          <a:solidFill>
            <a:schemeClr val="accent4"/>
          </a:solidFill>
          <a:ln>
            <a:noFill/>
          </a:ln>
          <a:effectLst/>
        </p:spPr>
        <p:txBody>
          <a:bodyPr vert="horz" wrap="square" lIns="0" tIns="0" rIns="0" bIns="0" numCol="1" anchor="b" anchorCtr="0" compatLnSpc="1">
            <a:prstTxWarp prst="textNoShape">
              <a:avLst/>
            </a:prstTxWarp>
          </a:bodyPr>
          <a:lstStyle/>
          <a:p>
            <a:pPr lvl="0" algn="ctr"/>
            <a:endParaRPr lang="en-IN" sz="1000" dirty="0">
              <a:solidFill>
                <a:schemeClr val="bg1"/>
              </a:solidFill>
              <a:latin typeface="Calibri Light" panose="020F0302020204030204" pitchFamily="34" charset="0"/>
            </a:endParaRPr>
          </a:p>
        </p:txBody>
      </p:sp>
      <p:sp>
        <p:nvSpPr>
          <p:cNvPr id="23" name="Picture Placeholder 101">
            <a:extLst>
              <a:ext uri="{FF2B5EF4-FFF2-40B4-BE49-F238E27FC236}">
                <a16:creationId xmlns:a16="http://schemas.microsoft.com/office/drawing/2014/main" id="{3ABBD2A8-7CED-44F9-B239-CD701DEE06E3}"/>
              </a:ext>
            </a:extLst>
          </p:cNvPr>
          <p:cNvSpPr>
            <a:spLocks noGrp="1"/>
          </p:cNvSpPr>
          <p:nvPr>
            <p:ph type="pic" sz="quarter" idx="15"/>
          </p:nvPr>
        </p:nvSpPr>
        <p:spPr>
          <a:xfrm flipH="1">
            <a:off x="8319347" y="2796470"/>
            <a:ext cx="1862906" cy="1862906"/>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24" name="Freeform 29">
            <a:extLst>
              <a:ext uri="{FF2B5EF4-FFF2-40B4-BE49-F238E27FC236}">
                <a16:creationId xmlns:a16="http://schemas.microsoft.com/office/drawing/2014/main" id="{02D63FF7-AA58-459E-99F3-7028EE1F0697}"/>
              </a:ext>
            </a:extLst>
          </p:cNvPr>
          <p:cNvSpPr>
            <a:spLocks/>
          </p:cNvSpPr>
          <p:nvPr userDrawn="1"/>
        </p:nvSpPr>
        <p:spPr bwMode="auto">
          <a:xfrm rot="10800000">
            <a:off x="7025938" y="3496695"/>
            <a:ext cx="2260692" cy="2175668"/>
          </a:xfrm>
          <a:custGeom>
            <a:avLst/>
            <a:gdLst>
              <a:gd name="T0" fmla="*/ 323 w 831"/>
              <a:gd name="T1" fmla="*/ 99 h 799"/>
              <a:gd name="T2" fmla="*/ 333 w 831"/>
              <a:gd name="T3" fmla="*/ 0 h 799"/>
              <a:gd name="T4" fmla="*/ 0 w 831"/>
              <a:gd name="T5" fmla="*/ 368 h 799"/>
              <a:gd name="T6" fmla="*/ 8 w 831"/>
              <a:gd name="T7" fmla="*/ 368 h 799"/>
              <a:gd name="T8" fmla="*/ 350 w 831"/>
              <a:gd name="T9" fmla="*/ 710 h 799"/>
              <a:gd name="T10" fmla="*/ 339 w 831"/>
              <a:gd name="T11" fmla="*/ 799 h 799"/>
              <a:gd name="T12" fmla="*/ 339 w 831"/>
              <a:gd name="T13" fmla="*/ 799 h 799"/>
              <a:gd name="T14" fmla="*/ 831 w 831"/>
              <a:gd name="T15" fmla="*/ 587 h 799"/>
              <a:gd name="T16" fmla="*/ 810 w 831"/>
              <a:gd name="T17" fmla="*/ 587 h 799"/>
              <a:gd name="T18" fmla="*/ 323 w 831"/>
              <a:gd name="T19" fmla="*/ 99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1" h="799">
                <a:moveTo>
                  <a:pt x="323" y="99"/>
                </a:moveTo>
                <a:cubicBezTo>
                  <a:pt x="323" y="65"/>
                  <a:pt x="326" y="32"/>
                  <a:pt x="333" y="0"/>
                </a:cubicBezTo>
                <a:cubicBezTo>
                  <a:pt x="284" y="186"/>
                  <a:pt x="213" y="356"/>
                  <a:pt x="0" y="368"/>
                </a:cubicBezTo>
                <a:cubicBezTo>
                  <a:pt x="3" y="368"/>
                  <a:pt x="6" y="368"/>
                  <a:pt x="8" y="368"/>
                </a:cubicBezTo>
                <a:cubicBezTo>
                  <a:pt x="197" y="368"/>
                  <a:pt x="350" y="521"/>
                  <a:pt x="350" y="710"/>
                </a:cubicBezTo>
                <a:cubicBezTo>
                  <a:pt x="350" y="741"/>
                  <a:pt x="346" y="770"/>
                  <a:pt x="339" y="799"/>
                </a:cubicBezTo>
                <a:cubicBezTo>
                  <a:pt x="339" y="799"/>
                  <a:pt x="339" y="799"/>
                  <a:pt x="339" y="799"/>
                </a:cubicBezTo>
                <a:cubicBezTo>
                  <a:pt x="403" y="582"/>
                  <a:pt x="500" y="600"/>
                  <a:pt x="831" y="587"/>
                </a:cubicBezTo>
                <a:cubicBezTo>
                  <a:pt x="824" y="587"/>
                  <a:pt x="817" y="587"/>
                  <a:pt x="810" y="587"/>
                </a:cubicBezTo>
                <a:cubicBezTo>
                  <a:pt x="541" y="587"/>
                  <a:pt x="323" y="369"/>
                  <a:pt x="323" y="99"/>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IN" sz="1100" dirty="0">
              <a:solidFill>
                <a:schemeClr val="bg1"/>
              </a:solidFill>
              <a:latin typeface="Calibri Light" panose="020F0302020204030204" pitchFamily="34" charset="0"/>
            </a:endParaRPr>
          </a:p>
        </p:txBody>
      </p:sp>
      <p:sp>
        <p:nvSpPr>
          <p:cNvPr id="25" name="Freeform 34">
            <a:extLst>
              <a:ext uri="{FF2B5EF4-FFF2-40B4-BE49-F238E27FC236}">
                <a16:creationId xmlns:a16="http://schemas.microsoft.com/office/drawing/2014/main" id="{6D34EE40-8946-435F-B0DB-B0AEDAB36BC7}"/>
              </a:ext>
            </a:extLst>
          </p:cNvPr>
          <p:cNvSpPr>
            <a:spLocks/>
          </p:cNvSpPr>
          <p:nvPr userDrawn="1"/>
        </p:nvSpPr>
        <p:spPr bwMode="auto">
          <a:xfrm>
            <a:off x="5755836" y="4030363"/>
            <a:ext cx="2652404" cy="2658476"/>
          </a:xfrm>
          <a:prstGeom prst="ellipse">
            <a:avLst/>
          </a:prstGeom>
          <a:solidFill>
            <a:schemeClr val="accent2"/>
          </a:solidFill>
          <a:ln>
            <a:noFill/>
          </a:ln>
          <a:effectLst/>
        </p:spPr>
        <p:txBody>
          <a:bodyPr vert="horz" wrap="square" lIns="0" tIns="0" rIns="0" bIns="0" numCol="1" anchor="b" anchorCtr="0" compatLnSpc="1">
            <a:prstTxWarp prst="textNoShape">
              <a:avLst/>
            </a:prstTxWarp>
          </a:bodyPr>
          <a:lstStyle/>
          <a:p>
            <a:pPr lvl="0" algn="ctr"/>
            <a:endParaRPr lang="en-IN" sz="1000" dirty="0">
              <a:solidFill>
                <a:schemeClr val="bg1"/>
              </a:solidFill>
              <a:latin typeface="Calibri Light" panose="020F0302020204030204" pitchFamily="34" charset="0"/>
            </a:endParaRPr>
          </a:p>
        </p:txBody>
      </p:sp>
      <p:grpSp>
        <p:nvGrpSpPr>
          <p:cNvPr id="30" name="Graphic 38">
            <a:extLst>
              <a:ext uri="{FF2B5EF4-FFF2-40B4-BE49-F238E27FC236}">
                <a16:creationId xmlns:a16="http://schemas.microsoft.com/office/drawing/2014/main" id="{FFA6F361-C145-411F-8E72-DCD1BE696BFC}"/>
              </a:ext>
            </a:extLst>
          </p:cNvPr>
          <p:cNvGrpSpPr/>
          <p:nvPr userDrawn="1"/>
        </p:nvGrpSpPr>
        <p:grpSpPr>
          <a:xfrm>
            <a:off x="8112009" y="5829605"/>
            <a:ext cx="336664" cy="336745"/>
            <a:chOff x="9342265" y="2571740"/>
            <a:chExt cx="336664" cy="336745"/>
          </a:xfrm>
        </p:grpSpPr>
        <p:sp>
          <p:nvSpPr>
            <p:cNvPr id="31" name="Graphic 38">
              <a:extLst>
                <a:ext uri="{FF2B5EF4-FFF2-40B4-BE49-F238E27FC236}">
                  <a16:creationId xmlns:a16="http://schemas.microsoft.com/office/drawing/2014/main" id="{3CB23A94-C083-4111-AA09-706A96EA80AD}"/>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F70278BC-4A50-4673-B716-18081EC93331}"/>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33" name="Graphic 38">
            <a:extLst>
              <a:ext uri="{FF2B5EF4-FFF2-40B4-BE49-F238E27FC236}">
                <a16:creationId xmlns:a16="http://schemas.microsoft.com/office/drawing/2014/main" id="{DA24BB4F-7882-45E8-AAB9-624DF7915B6B}"/>
              </a:ext>
            </a:extLst>
          </p:cNvPr>
          <p:cNvGrpSpPr/>
          <p:nvPr userDrawn="1"/>
        </p:nvGrpSpPr>
        <p:grpSpPr>
          <a:xfrm>
            <a:off x="4736453" y="360469"/>
            <a:ext cx="526233" cy="534913"/>
            <a:chOff x="3867783" y="1582991"/>
            <a:chExt cx="526233" cy="534913"/>
          </a:xfrm>
          <a:solidFill>
            <a:schemeClr val="accent4"/>
          </a:solidFill>
        </p:grpSpPr>
        <p:sp>
          <p:nvSpPr>
            <p:cNvPr id="34" name="Graphic 38">
              <a:extLst>
                <a:ext uri="{FF2B5EF4-FFF2-40B4-BE49-F238E27FC236}">
                  <a16:creationId xmlns:a16="http://schemas.microsoft.com/office/drawing/2014/main" id="{5E1B49B1-CA34-4C68-872F-BF09B81C39D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63B36FDB-2939-420C-9FA3-EBAD08790BF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5DE6E990-C0F7-44CB-B2D8-5D81E339CBB1}"/>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D7A772D5-E1DE-49AF-AD44-56F489922329}"/>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4E9FEF5D-E276-4657-95B0-A0F72060F81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ACF3EC76-9AE8-493A-9A52-FFE898458525}"/>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B191427C-EF26-4D65-8D49-EF723F5E3D24}"/>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87B1AC0F-4A5F-462E-AC2B-EE701B08F89B}"/>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3B77469C-EDD5-4656-8AB4-93590D7D7B16}"/>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43" name="Graphic 38">
            <a:extLst>
              <a:ext uri="{FF2B5EF4-FFF2-40B4-BE49-F238E27FC236}">
                <a16:creationId xmlns:a16="http://schemas.microsoft.com/office/drawing/2014/main" id="{9745458A-96EF-4B12-ACF3-CA6BAB01B987}"/>
              </a:ext>
            </a:extLst>
          </p:cNvPr>
          <p:cNvGrpSpPr/>
          <p:nvPr userDrawn="1"/>
        </p:nvGrpSpPr>
        <p:grpSpPr>
          <a:xfrm>
            <a:off x="669946" y="452705"/>
            <a:ext cx="1407277" cy="780637"/>
            <a:chOff x="6495821" y="1090764"/>
            <a:chExt cx="1407277" cy="780637"/>
          </a:xfrm>
        </p:grpSpPr>
        <p:sp>
          <p:nvSpPr>
            <p:cNvPr id="44" name="Graphic 38">
              <a:extLst>
                <a:ext uri="{FF2B5EF4-FFF2-40B4-BE49-F238E27FC236}">
                  <a16:creationId xmlns:a16="http://schemas.microsoft.com/office/drawing/2014/main" id="{2041CE82-EAC8-4300-9198-91ABCF1BA6D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232A0C7C-1AFA-48DA-99A3-D410065DAEC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B26185BC-A380-4F15-8EF5-D3A5E97627ED}"/>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71E11DBA-55EB-471A-AF48-DA0C4DC89A47}"/>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21CD7A5C-E245-47BD-8879-DA7E2CDBE82C}"/>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49" name="Graphic 38">
            <a:extLst>
              <a:ext uri="{FF2B5EF4-FFF2-40B4-BE49-F238E27FC236}">
                <a16:creationId xmlns:a16="http://schemas.microsoft.com/office/drawing/2014/main" id="{848CF8C2-2E18-4412-A7A5-46B1B06BA04B}"/>
              </a:ext>
            </a:extLst>
          </p:cNvPr>
          <p:cNvSpPr/>
          <p:nvPr userDrawn="1"/>
        </p:nvSpPr>
        <p:spPr>
          <a:xfrm>
            <a:off x="12079461" y="455350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50" name="Graphic 38">
            <a:extLst>
              <a:ext uri="{FF2B5EF4-FFF2-40B4-BE49-F238E27FC236}">
                <a16:creationId xmlns:a16="http://schemas.microsoft.com/office/drawing/2014/main" id="{0EACB2DE-8271-4363-89B1-C901DEDE1798}"/>
              </a:ext>
            </a:extLst>
          </p:cNvPr>
          <p:cNvGrpSpPr/>
          <p:nvPr userDrawn="1"/>
        </p:nvGrpSpPr>
        <p:grpSpPr>
          <a:xfrm>
            <a:off x="11108770" y="5776984"/>
            <a:ext cx="641221" cy="534951"/>
            <a:chOff x="2853315" y="2121546"/>
            <a:chExt cx="641221" cy="534951"/>
          </a:xfrm>
          <a:solidFill>
            <a:schemeClr val="accent3"/>
          </a:solidFill>
        </p:grpSpPr>
        <p:sp>
          <p:nvSpPr>
            <p:cNvPr id="51" name="Graphic 38">
              <a:extLst>
                <a:ext uri="{FF2B5EF4-FFF2-40B4-BE49-F238E27FC236}">
                  <a16:creationId xmlns:a16="http://schemas.microsoft.com/office/drawing/2014/main" id="{4883B368-7E00-4763-BAF8-E02918457BFA}"/>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6128BF3F-3766-4911-8923-4A3B280C2F7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F1BAC51D-6854-4437-9513-47A94E850B39}"/>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4202480B-081B-4281-81F5-D41C2FE42402}"/>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617A5A5A-9B2C-45FA-A4C7-E5BE56088ED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8AA3C24B-C4E1-45F2-84AE-D95EF5DA94AC}"/>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57443D89-0831-4AD5-B6B8-16983E9503EA}"/>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9D9F6D74-4FE2-4C25-AB2B-C58E3DB7C2D5}"/>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19104019-1F05-4246-A673-BB83E94C1DF7}"/>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60" name="Graphic 38">
            <a:extLst>
              <a:ext uri="{FF2B5EF4-FFF2-40B4-BE49-F238E27FC236}">
                <a16:creationId xmlns:a16="http://schemas.microsoft.com/office/drawing/2014/main" id="{D790EAFC-9071-44FE-8CF0-A5E55B838E3F}"/>
              </a:ext>
            </a:extLst>
          </p:cNvPr>
          <p:cNvSpPr/>
          <p:nvPr userDrawn="1"/>
        </p:nvSpPr>
        <p:spPr>
          <a:xfrm>
            <a:off x="4629736" y="6089692"/>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7C4CDD58-DBE5-4B23-9114-43729649B572}"/>
              </a:ext>
            </a:extLst>
          </p:cNvPr>
          <p:cNvSpPr/>
          <p:nvPr userDrawn="1"/>
        </p:nvSpPr>
        <p:spPr>
          <a:xfrm>
            <a:off x="11346847" y="51979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62" name="Graphic 38">
            <a:extLst>
              <a:ext uri="{FF2B5EF4-FFF2-40B4-BE49-F238E27FC236}">
                <a16:creationId xmlns:a16="http://schemas.microsoft.com/office/drawing/2014/main" id="{9A469B4D-2BB1-41A0-BFA2-33C4AAE107A8}"/>
              </a:ext>
            </a:extLst>
          </p:cNvPr>
          <p:cNvGrpSpPr/>
          <p:nvPr userDrawn="1"/>
        </p:nvGrpSpPr>
        <p:grpSpPr>
          <a:xfrm>
            <a:off x="576022" y="2208040"/>
            <a:ext cx="336664" cy="336745"/>
            <a:chOff x="9342265" y="2571740"/>
            <a:chExt cx="336664" cy="336745"/>
          </a:xfrm>
        </p:grpSpPr>
        <p:sp>
          <p:nvSpPr>
            <p:cNvPr id="63" name="Graphic 38">
              <a:extLst>
                <a:ext uri="{FF2B5EF4-FFF2-40B4-BE49-F238E27FC236}">
                  <a16:creationId xmlns:a16="http://schemas.microsoft.com/office/drawing/2014/main" id="{F77F5D08-3C94-4709-8E2B-714DB9E881B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64" name="Graphic 38">
              <a:extLst>
                <a:ext uri="{FF2B5EF4-FFF2-40B4-BE49-F238E27FC236}">
                  <a16:creationId xmlns:a16="http://schemas.microsoft.com/office/drawing/2014/main" id="{5C93FA5A-6D2C-419B-A8DF-6ECF17B703D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65" name="Graphic 38">
            <a:extLst>
              <a:ext uri="{FF2B5EF4-FFF2-40B4-BE49-F238E27FC236}">
                <a16:creationId xmlns:a16="http://schemas.microsoft.com/office/drawing/2014/main" id="{DE6A63B5-8ABF-4CD7-A075-5D99EB2FF2D1}"/>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15652784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8C8EA972-B349-46FC-8FE3-5050E689D70E}"/>
              </a:ext>
            </a:extLst>
          </p:cNvPr>
          <p:cNvSpPr/>
          <p:nvPr userDrawn="1"/>
        </p:nvSpPr>
        <p:spPr>
          <a:xfrm>
            <a:off x="-1" y="471837"/>
            <a:ext cx="12192001" cy="2942953"/>
          </a:xfrm>
          <a:custGeom>
            <a:avLst/>
            <a:gdLst>
              <a:gd name="connsiteX0" fmla="*/ 8397881 w 12192001"/>
              <a:gd name="connsiteY0" fmla="*/ 3878590 h 4290194"/>
              <a:gd name="connsiteX1" fmla="*/ 8397951 w 12192001"/>
              <a:gd name="connsiteY1" fmla="*/ 3878904 h 4290194"/>
              <a:gd name="connsiteX2" fmla="*/ 8398480 w 12192001"/>
              <a:gd name="connsiteY2" fmla="*/ 3878590 h 4290194"/>
              <a:gd name="connsiteX3" fmla="*/ 3793520 w 12192001"/>
              <a:gd name="connsiteY3" fmla="*/ 3878590 h 4290194"/>
              <a:gd name="connsiteX4" fmla="*/ 3794049 w 12192001"/>
              <a:gd name="connsiteY4" fmla="*/ 3878904 h 4290194"/>
              <a:gd name="connsiteX5" fmla="*/ 3794120 w 12192001"/>
              <a:gd name="connsiteY5" fmla="*/ 3878590 h 4290194"/>
              <a:gd name="connsiteX6" fmla="*/ 8397951 w 12192001"/>
              <a:gd name="connsiteY6" fmla="*/ 411290 h 4290194"/>
              <a:gd name="connsiteX7" fmla="*/ 8397881 w 12192001"/>
              <a:gd name="connsiteY7" fmla="*/ 411604 h 4290194"/>
              <a:gd name="connsiteX8" fmla="*/ 8398480 w 12192001"/>
              <a:gd name="connsiteY8" fmla="*/ 411604 h 4290194"/>
              <a:gd name="connsiteX9" fmla="*/ 3794049 w 12192001"/>
              <a:gd name="connsiteY9" fmla="*/ 411290 h 4290194"/>
              <a:gd name="connsiteX10" fmla="*/ 3793520 w 12192001"/>
              <a:gd name="connsiteY10" fmla="*/ 411604 h 4290194"/>
              <a:gd name="connsiteX11" fmla="*/ 3794121 w 12192001"/>
              <a:gd name="connsiteY11" fmla="*/ 411604 h 4290194"/>
              <a:gd name="connsiteX12" fmla="*/ 3794049 w 12192001"/>
              <a:gd name="connsiteY12" fmla="*/ 411290 h 4290194"/>
              <a:gd name="connsiteX13" fmla="*/ 900721 w 12192001"/>
              <a:gd name="connsiteY13" fmla="*/ 638 h 4290194"/>
              <a:gd name="connsiteX14" fmla="*/ 1344798 w 12192001"/>
              <a:gd name="connsiteY14" fmla="*/ 192174 h 4290194"/>
              <a:gd name="connsiteX15" fmla="*/ 1767733 w 12192001"/>
              <a:gd name="connsiteY15" fmla="*/ 380166 h 4290194"/>
              <a:gd name="connsiteX16" fmla="*/ 2063786 w 12192001"/>
              <a:gd name="connsiteY16" fmla="*/ 231193 h 4290194"/>
              <a:gd name="connsiteX17" fmla="*/ 2627699 w 12192001"/>
              <a:gd name="connsiteY17" fmla="*/ 11281 h 4290194"/>
              <a:gd name="connsiteX18" fmla="*/ 3095570 w 12192001"/>
              <a:gd name="connsiteY18" fmla="*/ 159920 h 4290194"/>
              <a:gd name="connsiteX19" fmla="*/ 3158099 w 12192001"/>
              <a:gd name="connsiteY19" fmla="*/ 217474 h 4290194"/>
              <a:gd name="connsiteX20" fmla="*/ 3203013 w 12192001"/>
              <a:gd name="connsiteY20" fmla="*/ 254510 h 4290194"/>
              <a:gd name="connsiteX21" fmla="*/ 3212442 w 12192001"/>
              <a:gd name="connsiteY21" fmla="*/ 268105 h 4290194"/>
              <a:gd name="connsiteX22" fmla="*/ 3242605 w 12192001"/>
              <a:gd name="connsiteY22" fmla="*/ 296534 h 4290194"/>
              <a:gd name="connsiteX23" fmla="*/ 3473565 w 12192001"/>
              <a:gd name="connsiteY23" fmla="*/ 390805 h 4290194"/>
              <a:gd name="connsiteX24" fmla="*/ 3762573 w 12192001"/>
              <a:gd name="connsiteY24" fmla="*/ 241832 h 4290194"/>
              <a:gd name="connsiteX25" fmla="*/ 4439269 w 12192001"/>
              <a:gd name="connsiteY25" fmla="*/ 7732 h 4290194"/>
              <a:gd name="connsiteX26" fmla="*/ 4996126 w 12192001"/>
              <a:gd name="connsiteY26" fmla="*/ 248926 h 4290194"/>
              <a:gd name="connsiteX27" fmla="*/ 5235788 w 12192001"/>
              <a:gd name="connsiteY27" fmla="*/ 380166 h 4290194"/>
              <a:gd name="connsiteX28" fmla="*/ 5517746 w 12192001"/>
              <a:gd name="connsiteY28" fmla="*/ 245381 h 4290194"/>
              <a:gd name="connsiteX29" fmla="*/ 5613237 w 12192001"/>
              <a:gd name="connsiteY29" fmla="*/ 162469 h 4290194"/>
              <a:gd name="connsiteX30" fmla="*/ 5633152 w 12192001"/>
              <a:gd name="connsiteY30" fmla="*/ 149891 h 4290194"/>
              <a:gd name="connsiteX31" fmla="*/ 5646994 w 12192001"/>
              <a:gd name="connsiteY31" fmla="*/ 136532 h 4290194"/>
              <a:gd name="connsiteX32" fmla="*/ 6082152 w 12192001"/>
              <a:gd name="connsiteY32" fmla="*/ 14826 h 4290194"/>
              <a:gd name="connsiteX33" fmla="*/ 6096002 w 12192001"/>
              <a:gd name="connsiteY33" fmla="*/ 15341 h 4290194"/>
              <a:gd name="connsiteX34" fmla="*/ 6109851 w 12192001"/>
              <a:gd name="connsiteY34" fmla="*/ 14826 h 4290194"/>
              <a:gd name="connsiteX35" fmla="*/ 6545012 w 12192001"/>
              <a:gd name="connsiteY35" fmla="*/ 136532 h 4290194"/>
              <a:gd name="connsiteX36" fmla="*/ 6558854 w 12192001"/>
              <a:gd name="connsiteY36" fmla="*/ 149890 h 4290194"/>
              <a:gd name="connsiteX37" fmla="*/ 6578768 w 12192001"/>
              <a:gd name="connsiteY37" fmla="*/ 162469 h 4290194"/>
              <a:gd name="connsiteX38" fmla="*/ 6674259 w 12192001"/>
              <a:gd name="connsiteY38" fmla="*/ 245381 h 4290194"/>
              <a:gd name="connsiteX39" fmla="*/ 6956214 w 12192001"/>
              <a:gd name="connsiteY39" fmla="*/ 380166 h 4290194"/>
              <a:gd name="connsiteX40" fmla="*/ 7195876 w 12192001"/>
              <a:gd name="connsiteY40" fmla="*/ 248926 h 4290194"/>
              <a:gd name="connsiteX41" fmla="*/ 7752735 w 12192001"/>
              <a:gd name="connsiteY41" fmla="*/ 7732 h 4290194"/>
              <a:gd name="connsiteX42" fmla="*/ 8429428 w 12192001"/>
              <a:gd name="connsiteY42" fmla="*/ 241832 h 4290194"/>
              <a:gd name="connsiteX43" fmla="*/ 8718436 w 12192001"/>
              <a:gd name="connsiteY43" fmla="*/ 390805 h 4290194"/>
              <a:gd name="connsiteX44" fmla="*/ 8949396 w 12192001"/>
              <a:gd name="connsiteY44" fmla="*/ 296534 h 4290194"/>
              <a:gd name="connsiteX45" fmla="*/ 8979560 w 12192001"/>
              <a:gd name="connsiteY45" fmla="*/ 268105 h 4290194"/>
              <a:gd name="connsiteX46" fmla="*/ 8988988 w 12192001"/>
              <a:gd name="connsiteY46" fmla="*/ 254510 h 4290194"/>
              <a:gd name="connsiteX47" fmla="*/ 9033902 w 12192001"/>
              <a:gd name="connsiteY47" fmla="*/ 217474 h 4290194"/>
              <a:gd name="connsiteX48" fmla="*/ 9096430 w 12192001"/>
              <a:gd name="connsiteY48" fmla="*/ 159920 h 4290194"/>
              <a:gd name="connsiteX49" fmla="*/ 9564304 w 12192001"/>
              <a:gd name="connsiteY49" fmla="*/ 11281 h 4290194"/>
              <a:gd name="connsiteX50" fmla="*/ 10128215 w 12192001"/>
              <a:gd name="connsiteY50" fmla="*/ 231193 h 4290194"/>
              <a:gd name="connsiteX51" fmla="*/ 10424269 w 12192001"/>
              <a:gd name="connsiteY51" fmla="*/ 380166 h 4290194"/>
              <a:gd name="connsiteX52" fmla="*/ 10847202 w 12192001"/>
              <a:gd name="connsiteY52" fmla="*/ 192174 h 4290194"/>
              <a:gd name="connsiteX53" fmla="*/ 11291279 w 12192001"/>
              <a:gd name="connsiteY53" fmla="*/ 638 h 4290194"/>
              <a:gd name="connsiteX54" fmla="*/ 11808711 w 12192001"/>
              <a:gd name="connsiteY54" fmla="*/ 148780 h 4290194"/>
              <a:gd name="connsiteX55" fmla="*/ 11911532 w 12192001"/>
              <a:gd name="connsiteY55" fmla="*/ 230577 h 4290194"/>
              <a:gd name="connsiteX56" fmla="*/ 11942396 w 12192001"/>
              <a:gd name="connsiteY56" fmla="*/ 254510 h 4290194"/>
              <a:gd name="connsiteX57" fmla="*/ 11944992 w 12192001"/>
              <a:gd name="connsiteY57" fmla="*/ 258029 h 4290194"/>
              <a:gd name="connsiteX58" fmla="*/ 11967973 w 12192001"/>
              <a:gd name="connsiteY58" fmla="*/ 277302 h 4290194"/>
              <a:gd name="connsiteX59" fmla="*/ 12165341 w 12192001"/>
              <a:gd name="connsiteY59" fmla="*/ 350459 h 4290194"/>
              <a:gd name="connsiteX60" fmla="*/ 12192000 w 12192001"/>
              <a:gd name="connsiteY60" fmla="*/ 352270 h 4290194"/>
              <a:gd name="connsiteX61" fmla="*/ 12192000 w 12192001"/>
              <a:gd name="connsiteY61" fmla="*/ 453983 h 4290194"/>
              <a:gd name="connsiteX62" fmla="*/ 12192000 w 12192001"/>
              <a:gd name="connsiteY62" fmla="*/ 907623 h 4290194"/>
              <a:gd name="connsiteX63" fmla="*/ 12192001 w 12192001"/>
              <a:gd name="connsiteY63" fmla="*/ 907623 h 4290194"/>
              <a:gd name="connsiteX64" fmla="*/ 12192001 w 12192001"/>
              <a:gd name="connsiteY64" fmla="*/ 3530337 h 4290194"/>
              <a:gd name="connsiteX65" fmla="*/ 12192000 w 12192001"/>
              <a:gd name="connsiteY65" fmla="*/ 3530337 h 4290194"/>
              <a:gd name="connsiteX66" fmla="*/ 12192000 w 12192001"/>
              <a:gd name="connsiteY66" fmla="*/ 3836211 h 4290194"/>
              <a:gd name="connsiteX67" fmla="*/ 12192000 w 12192001"/>
              <a:gd name="connsiteY67" fmla="*/ 3937924 h 4290194"/>
              <a:gd name="connsiteX68" fmla="*/ 12165341 w 12192001"/>
              <a:gd name="connsiteY68" fmla="*/ 3939735 h 4290194"/>
              <a:gd name="connsiteX69" fmla="*/ 11967973 w 12192001"/>
              <a:gd name="connsiteY69" fmla="*/ 4012892 h 4290194"/>
              <a:gd name="connsiteX70" fmla="*/ 11944992 w 12192001"/>
              <a:gd name="connsiteY70" fmla="*/ 4032165 h 4290194"/>
              <a:gd name="connsiteX71" fmla="*/ 11942396 w 12192001"/>
              <a:gd name="connsiteY71" fmla="*/ 4035684 h 4290194"/>
              <a:gd name="connsiteX72" fmla="*/ 11911532 w 12192001"/>
              <a:gd name="connsiteY72" fmla="*/ 4059617 h 4290194"/>
              <a:gd name="connsiteX73" fmla="*/ 11808711 w 12192001"/>
              <a:gd name="connsiteY73" fmla="*/ 4141414 h 4290194"/>
              <a:gd name="connsiteX74" fmla="*/ 11291279 w 12192001"/>
              <a:gd name="connsiteY74" fmla="*/ 4289556 h 4290194"/>
              <a:gd name="connsiteX75" fmla="*/ 10847202 w 12192001"/>
              <a:gd name="connsiteY75" fmla="*/ 4098020 h 4290194"/>
              <a:gd name="connsiteX76" fmla="*/ 10424269 w 12192001"/>
              <a:gd name="connsiteY76" fmla="*/ 3910028 h 4290194"/>
              <a:gd name="connsiteX77" fmla="*/ 10128215 w 12192001"/>
              <a:gd name="connsiteY77" fmla="*/ 4059001 h 4290194"/>
              <a:gd name="connsiteX78" fmla="*/ 9564304 w 12192001"/>
              <a:gd name="connsiteY78" fmla="*/ 4278913 h 4290194"/>
              <a:gd name="connsiteX79" fmla="*/ 9096430 w 12192001"/>
              <a:gd name="connsiteY79" fmla="*/ 4130274 h 4290194"/>
              <a:gd name="connsiteX80" fmla="*/ 9033902 w 12192001"/>
              <a:gd name="connsiteY80" fmla="*/ 4072720 h 4290194"/>
              <a:gd name="connsiteX81" fmla="*/ 8988988 w 12192001"/>
              <a:gd name="connsiteY81" fmla="*/ 4035684 h 4290194"/>
              <a:gd name="connsiteX82" fmla="*/ 8979560 w 12192001"/>
              <a:gd name="connsiteY82" fmla="*/ 4022089 h 4290194"/>
              <a:gd name="connsiteX83" fmla="*/ 8949396 w 12192001"/>
              <a:gd name="connsiteY83" fmla="*/ 3993660 h 4290194"/>
              <a:gd name="connsiteX84" fmla="*/ 8718436 w 12192001"/>
              <a:gd name="connsiteY84" fmla="*/ 3899389 h 4290194"/>
              <a:gd name="connsiteX85" fmla="*/ 8429428 w 12192001"/>
              <a:gd name="connsiteY85" fmla="*/ 4048362 h 4290194"/>
              <a:gd name="connsiteX86" fmla="*/ 7752735 w 12192001"/>
              <a:gd name="connsiteY86" fmla="*/ 4282462 h 4290194"/>
              <a:gd name="connsiteX87" fmla="*/ 7195876 w 12192001"/>
              <a:gd name="connsiteY87" fmla="*/ 4041268 h 4290194"/>
              <a:gd name="connsiteX88" fmla="*/ 6956214 w 12192001"/>
              <a:gd name="connsiteY88" fmla="*/ 3910028 h 4290194"/>
              <a:gd name="connsiteX89" fmla="*/ 6674259 w 12192001"/>
              <a:gd name="connsiteY89" fmla="*/ 4044813 h 4290194"/>
              <a:gd name="connsiteX90" fmla="*/ 6578768 w 12192001"/>
              <a:gd name="connsiteY90" fmla="*/ 4127725 h 4290194"/>
              <a:gd name="connsiteX91" fmla="*/ 6558854 w 12192001"/>
              <a:gd name="connsiteY91" fmla="*/ 4140304 h 4290194"/>
              <a:gd name="connsiteX92" fmla="*/ 6545012 w 12192001"/>
              <a:gd name="connsiteY92" fmla="*/ 4153662 h 4290194"/>
              <a:gd name="connsiteX93" fmla="*/ 6109851 w 12192001"/>
              <a:gd name="connsiteY93" fmla="*/ 4275368 h 4290194"/>
              <a:gd name="connsiteX94" fmla="*/ 6096002 w 12192001"/>
              <a:gd name="connsiteY94" fmla="*/ 4274853 h 4290194"/>
              <a:gd name="connsiteX95" fmla="*/ 6082152 w 12192001"/>
              <a:gd name="connsiteY95" fmla="*/ 4275368 h 4290194"/>
              <a:gd name="connsiteX96" fmla="*/ 5646994 w 12192001"/>
              <a:gd name="connsiteY96" fmla="*/ 4153662 h 4290194"/>
              <a:gd name="connsiteX97" fmla="*/ 5633152 w 12192001"/>
              <a:gd name="connsiteY97" fmla="*/ 4140303 h 4290194"/>
              <a:gd name="connsiteX98" fmla="*/ 5613237 w 12192001"/>
              <a:gd name="connsiteY98" fmla="*/ 4127725 h 4290194"/>
              <a:gd name="connsiteX99" fmla="*/ 5517746 w 12192001"/>
              <a:gd name="connsiteY99" fmla="*/ 4044813 h 4290194"/>
              <a:gd name="connsiteX100" fmla="*/ 5235788 w 12192001"/>
              <a:gd name="connsiteY100" fmla="*/ 3910028 h 4290194"/>
              <a:gd name="connsiteX101" fmla="*/ 4996126 w 12192001"/>
              <a:gd name="connsiteY101" fmla="*/ 4041268 h 4290194"/>
              <a:gd name="connsiteX102" fmla="*/ 4439269 w 12192001"/>
              <a:gd name="connsiteY102" fmla="*/ 4282462 h 4290194"/>
              <a:gd name="connsiteX103" fmla="*/ 3762572 w 12192001"/>
              <a:gd name="connsiteY103" fmla="*/ 4048362 h 4290194"/>
              <a:gd name="connsiteX104" fmla="*/ 3473564 w 12192001"/>
              <a:gd name="connsiteY104" fmla="*/ 3899389 h 4290194"/>
              <a:gd name="connsiteX105" fmla="*/ 3242604 w 12192001"/>
              <a:gd name="connsiteY105" fmla="*/ 3993660 h 4290194"/>
              <a:gd name="connsiteX106" fmla="*/ 3212441 w 12192001"/>
              <a:gd name="connsiteY106" fmla="*/ 4022089 h 4290194"/>
              <a:gd name="connsiteX107" fmla="*/ 3203012 w 12192001"/>
              <a:gd name="connsiteY107" fmla="*/ 4035684 h 4290194"/>
              <a:gd name="connsiteX108" fmla="*/ 3158099 w 12192001"/>
              <a:gd name="connsiteY108" fmla="*/ 4072720 h 4290194"/>
              <a:gd name="connsiteX109" fmla="*/ 3095570 w 12192001"/>
              <a:gd name="connsiteY109" fmla="*/ 4130274 h 4290194"/>
              <a:gd name="connsiteX110" fmla="*/ 2627698 w 12192001"/>
              <a:gd name="connsiteY110" fmla="*/ 4278913 h 4290194"/>
              <a:gd name="connsiteX111" fmla="*/ 2063785 w 12192001"/>
              <a:gd name="connsiteY111" fmla="*/ 4059001 h 4290194"/>
              <a:gd name="connsiteX112" fmla="*/ 1767732 w 12192001"/>
              <a:gd name="connsiteY112" fmla="*/ 3910028 h 4290194"/>
              <a:gd name="connsiteX113" fmla="*/ 1344798 w 12192001"/>
              <a:gd name="connsiteY113" fmla="*/ 4098020 h 4290194"/>
              <a:gd name="connsiteX114" fmla="*/ 900721 w 12192001"/>
              <a:gd name="connsiteY114" fmla="*/ 4289556 h 4290194"/>
              <a:gd name="connsiteX115" fmla="*/ 383289 w 12192001"/>
              <a:gd name="connsiteY115" fmla="*/ 4141414 h 4290194"/>
              <a:gd name="connsiteX116" fmla="*/ 280468 w 12192001"/>
              <a:gd name="connsiteY116" fmla="*/ 4059617 h 4290194"/>
              <a:gd name="connsiteX117" fmla="*/ 249604 w 12192001"/>
              <a:gd name="connsiteY117" fmla="*/ 4035684 h 4290194"/>
              <a:gd name="connsiteX118" fmla="*/ 247008 w 12192001"/>
              <a:gd name="connsiteY118" fmla="*/ 4032165 h 4290194"/>
              <a:gd name="connsiteX119" fmla="*/ 224027 w 12192001"/>
              <a:gd name="connsiteY119" fmla="*/ 4012892 h 4290194"/>
              <a:gd name="connsiteX120" fmla="*/ 26659 w 12192001"/>
              <a:gd name="connsiteY120" fmla="*/ 3939735 h 4290194"/>
              <a:gd name="connsiteX121" fmla="*/ 0 w 12192001"/>
              <a:gd name="connsiteY121" fmla="*/ 3937924 h 4290194"/>
              <a:gd name="connsiteX122" fmla="*/ 0 w 12192001"/>
              <a:gd name="connsiteY122" fmla="*/ 3836211 h 4290194"/>
              <a:gd name="connsiteX123" fmla="*/ 0 w 12192001"/>
              <a:gd name="connsiteY123" fmla="*/ 3184290 h 4290194"/>
              <a:gd name="connsiteX124" fmla="*/ 1 w 12192001"/>
              <a:gd name="connsiteY124" fmla="*/ 3184290 h 4290194"/>
              <a:gd name="connsiteX125" fmla="*/ 1 w 12192001"/>
              <a:gd name="connsiteY125" fmla="*/ 1105904 h 4290194"/>
              <a:gd name="connsiteX126" fmla="*/ 0 w 12192001"/>
              <a:gd name="connsiteY126" fmla="*/ 1105904 h 4290194"/>
              <a:gd name="connsiteX127" fmla="*/ 0 w 12192001"/>
              <a:gd name="connsiteY127" fmla="*/ 453983 h 4290194"/>
              <a:gd name="connsiteX128" fmla="*/ 0 w 12192001"/>
              <a:gd name="connsiteY128" fmla="*/ 352270 h 4290194"/>
              <a:gd name="connsiteX129" fmla="*/ 26659 w 12192001"/>
              <a:gd name="connsiteY129" fmla="*/ 350459 h 4290194"/>
              <a:gd name="connsiteX130" fmla="*/ 224027 w 12192001"/>
              <a:gd name="connsiteY130" fmla="*/ 277302 h 4290194"/>
              <a:gd name="connsiteX131" fmla="*/ 247008 w 12192001"/>
              <a:gd name="connsiteY131" fmla="*/ 258029 h 4290194"/>
              <a:gd name="connsiteX132" fmla="*/ 249604 w 12192001"/>
              <a:gd name="connsiteY132" fmla="*/ 254510 h 4290194"/>
              <a:gd name="connsiteX133" fmla="*/ 280468 w 12192001"/>
              <a:gd name="connsiteY133" fmla="*/ 230577 h 4290194"/>
              <a:gd name="connsiteX134" fmla="*/ 383289 w 12192001"/>
              <a:gd name="connsiteY134" fmla="*/ 148780 h 4290194"/>
              <a:gd name="connsiteX135" fmla="*/ 900721 w 12192001"/>
              <a:gd name="connsiteY135" fmla="*/ 638 h 429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2192001" h="4290194">
                <a:moveTo>
                  <a:pt x="8397881" y="3878590"/>
                </a:moveTo>
                <a:cubicBezTo>
                  <a:pt x="8397905" y="3878695"/>
                  <a:pt x="8397928" y="3878800"/>
                  <a:pt x="8397951" y="3878904"/>
                </a:cubicBezTo>
                <a:lnTo>
                  <a:pt x="8398480" y="3878590"/>
                </a:lnTo>
                <a:close/>
                <a:moveTo>
                  <a:pt x="3793520" y="3878590"/>
                </a:moveTo>
                <a:lnTo>
                  <a:pt x="3794049" y="3878904"/>
                </a:lnTo>
                <a:cubicBezTo>
                  <a:pt x="3794073" y="3878800"/>
                  <a:pt x="3794095" y="3878695"/>
                  <a:pt x="3794120" y="3878590"/>
                </a:cubicBezTo>
                <a:close/>
                <a:moveTo>
                  <a:pt x="8397951" y="411290"/>
                </a:moveTo>
                <a:cubicBezTo>
                  <a:pt x="8397928" y="411394"/>
                  <a:pt x="8397905" y="411499"/>
                  <a:pt x="8397881" y="411604"/>
                </a:cubicBezTo>
                <a:lnTo>
                  <a:pt x="8398480" y="411604"/>
                </a:lnTo>
                <a:close/>
                <a:moveTo>
                  <a:pt x="3794049" y="411290"/>
                </a:moveTo>
                <a:lnTo>
                  <a:pt x="3793520" y="411604"/>
                </a:lnTo>
                <a:lnTo>
                  <a:pt x="3794121" y="411604"/>
                </a:lnTo>
                <a:cubicBezTo>
                  <a:pt x="3794095" y="411499"/>
                  <a:pt x="3794074" y="411394"/>
                  <a:pt x="3794049" y="411290"/>
                </a:cubicBezTo>
                <a:close/>
                <a:moveTo>
                  <a:pt x="900721" y="638"/>
                </a:moveTo>
                <a:cubicBezTo>
                  <a:pt x="1091038" y="4187"/>
                  <a:pt x="1217918" y="96408"/>
                  <a:pt x="1344798" y="192174"/>
                </a:cubicBezTo>
                <a:cubicBezTo>
                  <a:pt x="1464634" y="284396"/>
                  <a:pt x="1598560" y="380166"/>
                  <a:pt x="1767733" y="380166"/>
                </a:cubicBezTo>
                <a:cubicBezTo>
                  <a:pt x="1901665" y="380166"/>
                  <a:pt x="1979199" y="309226"/>
                  <a:pt x="2063786" y="231193"/>
                </a:cubicBezTo>
                <a:cubicBezTo>
                  <a:pt x="2183621" y="121235"/>
                  <a:pt x="2310502" y="7732"/>
                  <a:pt x="2627699" y="11281"/>
                </a:cubicBezTo>
                <a:cubicBezTo>
                  <a:pt x="2870886" y="13939"/>
                  <a:pt x="2999088" y="80446"/>
                  <a:pt x="3095570" y="159920"/>
                </a:cubicBezTo>
                <a:lnTo>
                  <a:pt x="3158099" y="217474"/>
                </a:lnTo>
                <a:lnTo>
                  <a:pt x="3203013" y="254510"/>
                </a:lnTo>
                <a:lnTo>
                  <a:pt x="3212442" y="268105"/>
                </a:lnTo>
                <a:lnTo>
                  <a:pt x="3242605" y="296534"/>
                </a:lnTo>
                <a:cubicBezTo>
                  <a:pt x="3301748" y="348907"/>
                  <a:pt x="3367832" y="390805"/>
                  <a:pt x="3473565" y="390805"/>
                </a:cubicBezTo>
                <a:cubicBezTo>
                  <a:pt x="3593400" y="394354"/>
                  <a:pt x="3677986" y="319865"/>
                  <a:pt x="3762573" y="241832"/>
                </a:cubicBezTo>
                <a:cubicBezTo>
                  <a:pt x="3903550" y="117690"/>
                  <a:pt x="4051574" y="-20644"/>
                  <a:pt x="4439269" y="7732"/>
                </a:cubicBezTo>
                <a:cubicBezTo>
                  <a:pt x="4805812" y="32563"/>
                  <a:pt x="4904493" y="146066"/>
                  <a:pt x="4996126" y="248926"/>
                </a:cubicBezTo>
                <a:cubicBezTo>
                  <a:pt x="5052517" y="312771"/>
                  <a:pt x="5101862" y="373072"/>
                  <a:pt x="5235788" y="380166"/>
                </a:cubicBezTo>
                <a:cubicBezTo>
                  <a:pt x="5362670" y="390805"/>
                  <a:pt x="5433157" y="319865"/>
                  <a:pt x="5517746" y="245381"/>
                </a:cubicBezTo>
                <a:cubicBezTo>
                  <a:pt x="5547703" y="217891"/>
                  <a:pt x="5578542" y="189515"/>
                  <a:pt x="5613237" y="162469"/>
                </a:cubicBezTo>
                <a:lnTo>
                  <a:pt x="5633152" y="149891"/>
                </a:lnTo>
                <a:lnTo>
                  <a:pt x="5646994" y="136532"/>
                </a:lnTo>
                <a:cubicBezTo>
                  <a:pt x="5726622" y="70027"/>
                  <a:pt x="5838966" y="17487"/>
                  <a:pt x="6082152" y="14826"/>
                </a:cubicBezTo>
                <a:lnTo>
                  <a:pt x="6096002" y="15341"/>
                </a:lnTo>
                <a:lnTo>
                  <a:pt x="6109851" y="14826"/>
                </a:lnTo>
                <a:cubicBezTo>
                  <a:pt x="6353036" y="17487"/>
                  <a:pt x="6465382" y="70027"/>
                  <a:pt x="6545012" y="136532"/>
                </a:cubicBezTo>
                <a:lnTo>
                  <a:pt x="6558854" y="149890"/>
                </a:lnTo>
                <a:lnTo>
                  <a:pt x="6578768" y="162469"/>
                </a:lnTo>
                <a:cubicBezTo>
                  <a:pt x="6613461" y="189515"/>
                  <a:pt x="6644300" y="217891"/>
                  <a:pt x="6674259" y="245381"/>
                </a:cubicBezTo>
                <a:cubicBezTo>
                  <a:pt x="6758845" y="319865"/>
                  <a:pt x="6829334" y="390805"/>
                  <a:pt x="6956214" y="380166"/>
                </a:cubicBezTo>
                <a:cubicBezTo>
                  <a:pt x="7090139" y="373072"/>
                  <a:pt x="7139485" y="312771"/>
                  <a:pt x="7195876" y="248926"/>
                </a:cubicBezTo>
                <a:cubicBezTo>
                  <a:pt x="7287509" y="146066"/>
                  <a:pt x="7386193" y="32563"/>
                  <a:pt x="7752735" y="7732"/>
                </a:cubicBezTo>
                <a:cubicBezTo>
                  <a:pt x="8140427" y="-20644"/>
                  <a:pt x="8288451" y="117690"/>
                  <a:pt x="8429428" y="241832"/>
                </a:cubicBezTo>
                <a:cubicBezTo>
                  <a:pt x="8514015" y="319865"/>
                  <a:pt x="8598603" y="394354"/>
                  <a:pt x="8718436" y="390805"/>
                </a:cubicBezTo>
                <a:cubicBezTo>
                  <a:pt x="8824169" y="390805"/>
                  <a:pt x="8890254" y="348907"/>
                  <a:pt x="8949396" y="296534"/>
                </a:cubicBezTo>
                <a:lnTo>
                  <a:pt x="8979560" y="268105"/>
                </a:lnTo>
                <a:lnTo>
                  <a:pt x="8988988" y="254510"/>
                </a:lnTo>
                <a:lnTo>
                  <a:pt x="9033902" y="217474"/>
                </a:lnTo>
                <a:lnTo>
                  <a:pt x="9096430" y="159920"/>
                </a:lnTo>
                <a:cubicBezTo>
                  <a:pt x="9192914" y="80446"/>
                  <a:pt x="9321117" y="13939"/>
                  <a:pt x="9564304" y="11281"/>
                </a:cubicBezTo>
                <a:cubicBezTo>
                  <a:pt x="9881500" y="7732"/>
                  <a:pt x="10008379" y="121235"/>
                  <a:pt x="10128215" y="231193"/>
                </a:cubicBezTo>
                <a:cubicBezTo>
                  <a:pt x="10212801" y="309226"/>
                  <a:pt x="10290336" y="380166"/>
                  <a:pt x="10424269" y="380166"/>
                </a:cubicBezTo>
                <a:cubicBezTo>
                  <a:pt x="10593442" y="380166"/>
                  <a:pt x="10727367" y="284396"/>
                  <a:pt x="10847202" y="192174"/>
                </a:cubicBezTo>
                <a:cubicBezTo>
                  <a:pt x="10974082" y="96408"/>
                  <a:pt x="11100963" y="4187"/>
                  <a:pt x="11291279" y="638"/>
                </a:cubicBezTo>
                <a:cubicBezTo>
                  <a:pt x="11545039" y="-7341"/>
                  <a:pt x="11687779" y="60494"/>
                  <a:pt x="11808711" y="148780"/>
                </a:cubicBezTo>
                <a:lnTo>
                  <a:pt x="11911532" y="230577"/>
                </a:lnTo>
                <a:lnTo>
                  <a:pt x="11942396" y="254510"/>
                </a:lnTo>
                <a:lnTo>
                  <a:pt x="11944992" y="258029"/>
                </a:lnTo>
                <a:lnTo>
                  <a:pt x="11967973" y="277302"/>
                </a:lnTo>
                <a:cubicBezTo>
                  <a:pt x="12024364" y="325187"/>
                  <a:pt x="12101901" y="343809"/>
                  <a:pt x="12165341" y="350459"/>
                </a:cubicBezTo>
                <a:lnTo>
                  <a:pt x="12192000" y="352270"/>
                </a:lnTo>
                <a:lnTo>
                  <a:pt x="12192000" y="453983"/>
                </a:lnTo>
                <a:lnTo>
                  <a:pt x="12192000" y="907623"/>
                </a:lnTo>
                <a:lnTo>
                  <a:pt x="12192001" y="907623"/>
                </a:lnTo>
                <a:lnTo>
                  <a:pt x="12192001" y="3530337"/>
                </a:lnTo>
                <a:lnTo>
                  <a:pt x="12192000" y="3530337"/>
                </a:lnTo>
                <a:lnTo>
                  <a:pt x="12192000" y="3836211"/>
                </a:lnTo>
                <a:lnTo>
                  <a:pt x="12192000" y="3937924"/>
                </a:lnTo>
                <a:lnTo>
                  <a:pt x="12165341" y="3939735"/>
                </a:lnTo>
                <a:cubicBezTo>
                  <a:pt x="12101901" y="3946385"/>
                  <a:pt x="12024364" y="3965007"/>
                  <a:pt x="11967973" y="4012892"/>
                </a:cubicBezTo>
                <a:lnTo>
                  <a:pt x="11944992" y="4032165"/>
                </a:lnTo>
                <a:lnTo>
                  <a:pt x="11942396" y="4035684"/>
                </a:lnTo>
                <a:lnTo>
                  <a:pt x="11911532" y="4059617"/>
                </a:lnTo>
                <a:lnTo>
                  <a:pt x="11808711" y="4141414"/>
                </a:lnTo>
                <a:cubicBezTo>
                  <a:pt x="11687779" y="4229700"/>
                  <a:pt x="11545039" y="4297535"/>
                  <a:pt x="11291279" y="4289556"/>
                </a:cubicBezTo>
                <a:cubicBezTo>
                  <a:pt x="11100963" y="4286007"/>
                  <a:pt x="10974082" y="4193786"/>
                  <a:pt x="10847202" y="4098020"/>
                </a:cubicBezTo>
                <a:cubicBezTo>
                  <a:pt x="10727367" y="4005798"/>
                  <a:pt x="10593442" y="3910028"/>
                  <a:pt x="10424269" y="3910028"/>
                </a:cubicBezTo>
                <a:cubicBezTo>
                  <a:pt x="10290336" y="3910028"/>
                  <a:pt x="10212801" y="3980968"/>
                  <a:pt x="10128215" y="4059001"/>
                </a:cubicBezTo>
                <a:cubicBezTo>
                  <a:pt x="10008379" y="4168959"/>
                  <a:pt x="9881500" y="4282462"/>
                  <a:pt x="9564304" y="4278913"/>
                </a:cubicBezTo>
                <a:cubicBezTo>
                  <a:pt x="9321117" y="4276255"/>
                  <a:pt x="9192914" y="4209748"/>
                  <a:pt x="9096430" y="4130274"/>
                </a:cubicBezTo>
                <a:lnTo>
                  <a:pt x="9033902" y="4072720"/>
                </a:lnTo>
                <a:lnTo>
                  <a:pt x="8988988" y="4035684"/>
                </a:lnTo>
                <a:lnTo>
                  <a:pt x="8979560" y="4022089"/>
                </a:lnTo>
                <a:lnTo>
                  <a:pt x="8949396" y="3993660"/>
                </a:lnTo>
                <a:cubicBezTo>
                  <a:pt x="8890254" y="3941287"/>
                  <a:pt x="8824169" y="3899389"/>
                  <a:pt x="8718436" y="3899389"/>
                </a:cubicBezTo>
                <a:cubicBezTo>
                  <a:pt x="8598603" y="3895840"/>
                  <a:pt x="8514015" y="3970329"/>
                  <a:pt x="8429428" y="4048362"/>
                </a:cubicBezTo>
                <a:cubicBezTo>
                  <a:pt x="8288451" y="4172504"/>
                  <a:pt x="8140427" y="4310838"/>
                  <a:pt x="7752735" y="4282462"/>
                </a:cubicBezTo>
                <a:cubicBezTo>
                  <a:pt x="7386193" y="4257631"/>
                  <a:pt x="7287509" y="4144128"/>
                  <a:pt x="7195876" y="4041268"/>
                </a:cubicBezTo>
                <a:cubicBezTo>
                  <a:pt x="7139485" y="3977423"/>
                  <a:pt x="7090139" y="3917122"/>
                  <a:pt x="6956214" y="3910028"/>
                </a:cubicBezTo>
                <a:cubicBezTo>
                  <a:pt x="6829334" y="3899389"/>
                  <a:pt x="6758845" y="3970329"/>
                  <a:pt x="6674259" y="4044813"/>
                </a:cubicBezTo>
                <a:cubicBezTo>
                  <a:pt x="6644300" y="4072303"/>
                  <a:pt x="6613461" y="4100679"/>
                  <a:pt x="6578768" y="4127725"/>
                </a:cubicBezTo>
                <a:lnTo>
                  <a:pt x="6558854" y="4140304"/>
                </a:lnTo>
                <a:lnTo>
                  <a:pt x="6545012" y="4153662"/>
                </a:lnTo>
                <a:cubicBezTo>
                  <a:pt x="6465382" y="4220167"/>
                  <a:pt x="6353036" y="4272707"/>
                  <a:pt x="6109851" y="4275368"/>
                </a:cubicBezTo>
                <a:lnTo>
                  <a:pt x="6096002" y="4274853"/>
                </a:lnTo>
                <a:lnTo>
                  <a:pt x="6082152" y="4275368"/>
                </a:lnTo>
                <a:cubicBezTo>
                  <a:pt x="5838966" y="4272707"/>
                  <a:pt x="5726622" y="4220167"/>
                  <a:pt x="5646994" y="4153662"/>
                </a:cubicBezTo>
                <a:lnTo>
                  <a:pt x="5633152" y="4140303"/>
                </a:lnTo>
                <a:lnTo>
                  <a:pt x="5613237" y="4127725"/>
                </a:lnTo>
                <a:cubicBezTo>
                  <a:pt x="5578542" y="4100679"/>
                  <a:pt x="5547703" y="4072303"/>
                  <a:pt x="5517746" y="4044813"/>
                </a:cubicBezTo>
                <a:cubicBezTo>
                  <a:pt x="5433157" y="3970329"/>
                  <a:pt x="5362670" y="3899389"/>
                  <a:pt x="5235788" y="3910028"/>
                </a:cubicBezTo>
                <a:cubicBezTo>
                  <a:pt x="5101862" y="3917122"/>
                  <a:pt x="5052517" y="3977423"/>
                  <a:pt x="4996126" y="4041268"/>
                </a:cubicBezTo>
                <a:cubicBezTo>
                  <a:pt x="4904493" y="4144128"/>
                  <a:pt x="4805812" y="4257631"/>
                  <a:pt x="4439269" y="4282462"/>
                </a:cubicBezTo>
                <a:cubicBezTo>
                  <a:pt x="4051573" y="4310838"/>
                  <a:pt x="3903550" y="4172504"/>
                  <a:pt x="3762572" y="4048362"/>
                </a:cubicBezTo>
                <a:cubicBezTo>
                  <a:pt x="3677986" y="3970329"/>
                  <a:pt x="3593399" y="3895840"/>
                  <a:pt x="3473564" y="3899389"/>
                </a:cubicBezTo>
                <a:cubicBezTo>
                  <a:pt x="3367831" y="3899389"/>
                  <a:pt x="3301747" y="3941287"/>
                  <a:pt x="3242604" y="3993660"/>
                </a:cubicBezTo>
                <a:lnTo>
                  <a:pt x="3212441" y="4022089"/>
                </a:lnTo>
                <a:lnTo>
                  <a:pt x="3203012" y="4035684"/>
                </a:lnTo>
                <a:lnTo>
                  <a:pt x="3158099" y="4072720"/>
                </a:lnTo>
                <a:lnTo>
                  <a:pt x="3095570" y="4130274"/>
                </a:lnTo>
                <a:cubicBezTo>
                  <a:pt x="2999088" y="4209748"/>
                  <a:pt x="2870885" y="4276255"/>
                  <a:pt x="2627698" y="4278913"/>
                </a:cubicBezTo>
                <a:cubicBezTo>
                  <a:pt x="2310501" y="4282462"/>
                  <a:pt x="2183621" y="4168959"/>
                  <a:pt x="2063785" y="4059001"/>
                </a:cubicBezTo>
                <a:cubicBezTo>
                  <a:pt x="1979199" y="3980968"/>
                  <a:pt x="1901665" y="3910028"/>
                  <a:pt x="1767732" y="3910028"/>
                </a:cubicBezTo>
                <a:cubicBezTo>
                  <a:pt x="1598560" y="3910028"/>
                  <a:pt x="1464634" y="4005798"/>
                  <a:pt x="1344798" y="4098020"/>
                </a:cubicBezTo>
                <a:cubicBezTo>
                  <a:pt x="1217918" y="4193786"/>
                  <a:pt x="1091038" y="4286007"/>
                  <a:pt x="900721" y="4289556"/>
                </a:cubicBezTo>
                <a:cubicBezTo>
                  <a:pt x="646961" y="4297535"/>
                  <a:pt x="504221" y="4229700"/>
                  <a:pt x="383289" y="4141414"/>
                </a:cubicBezTo>
                <a:lnTo>
                  <a:pt x="280468" y="4059617"/>
                </a:lnTo>
                <a:lnTo>
                  <a:pt x="249604" y="4035684"/>
                </a:lnTo>
                <a:lnTo>
                  <a:pt x="247008" y="4032165"/>
                </a:lnTo>
                <a:lnTo>
                  <a:pt x="224027" y="4012892"/>
                </a:lnTo>
                <a:cubicBezTo>
                  <a:pt x="167637" y="3965007"/>
                  <a:pt x="90099" y="3946385"/>
                  <a:pt x="26659" y="3939735"/>
                </a:cubicBezTo>
                <a:lnTo>
                  <a:pt x="0" y="3937924"/>
                </a:lnTo>
                <a:lnTo>
                  <a:pt x="0" y="3836211"/>
                </a:lnTo>
                <a:lnTo>
                  <a:pt x="0" y="3184290"/>
                </a:lnTo>
                <a:lnTo>
                  <a:pt x="1" y="3184290"/>
                </a:lnTo>
                <a:lnTo>
                  <a:pt x="1" y="1105904"/>
                </a:lnTo>
                <a:lnTo>
                  <a:pt x="0" y="1105904"/>
                </a:lnTo>
                <a:lnTo>
                  <a:pt x="0" y="453983"/>
                </a:lnTo>
                <a:lnTo>
                  <a:pt x="0" y="352270"/>
                </a:lnTo>
                <a:lnTo>
                  <a:pt x="26659" y="350459"/>
                </a:lnTo>
                <a:cubicBezTo>
                  <a:pt x="90099" y="343809"/>
                  <a:pt x="167637" y="325187"/>
                  <a:pt x="224027" y="277302"/>
                </a:cubicBezTo>
                <a:lnTo>
                  <a:pt x="247008" y="258029"/>
                </a:lnTo>
                <a:lnTo>
                  <a:pt x="249604" y="254510"/>
                </a:lnTo>
                <a:lnTo>
                  <a:pt x="280468" y="230577"/>
                </a:lnTo>
                <a:lnTo>
                  <a:pt x="383289" y="148780"/>
                </a:lnTo>
                <a:cubicBezTo>
                  <a:pt x="504221" y="60494"/>
                  <a:pt x="646961" y="-7341"/>
                  <a:pt x="900721" y="63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aphic 38">
            <a:extLst>
              <a:ext uri="{FF2B5EF4-FFF2-40B4-BE49-F238E27FC236}">
                <a16:creationId xmlns:a16="http://schemas.microsoft.com/office/drawing/2014/main" id="{84BAE876-9FF2-4D04-8D76-6B2ADFE7B93E}"/>
              </a:ext>
            </a:extLst>
          </p:cNvPr>
          <p:cNvGrpSpPr/>
          <p:nvPr userDrawn="1"/>
        </p:nvGrpSpPr>
        <p:grpSpPr>
          <a:xfrm>
            <a:off x="7053337" y="5583405"/>
            <a:ext cx="336664" cy="336745"/>
            <a:chOff x="9342265" y="2571740"/>
            <a:chExt cx="336664" cy="336745"/>
          </a:xfrm>
        </p:grpSpPr>
        <p:sp>
          <p:nvSpPr>
            <p:cNvPr id="4" name="Graphic 38">
              <a:extLst>
                <a:ext uri="{FF2B5EF4-FFF2-40B4-BE49-F238E27FC236}">
                  <a16:creationId xmlns:a16="http://schemas.microsoft.com/office/drawing/2014/main" id="{D8F99748-999C-49A4-953F-DB8D0F34460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A0008831-4531-49BD-9EAA-5CD710C37776}"/>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6" name="Graphic 38">
            <a:extLst>
              <a:ext uri="{FF2B5EF4-FFF2-40B4-BE49-F238E27FC236}">
                <a16:creationId xmlns:a16="http://schemas.microsoft.com/office/drawing/2014/main" id="{6D35356E-8F2F-4AD5-A09C-F79B82A77BEA}"/>
              </a:ext>
            </a:extLst>
          </p:cNvPr>
          <p:cNvGrpSpPr/>
          <p:nvPr userDrawn="1"/>
        </p:nvGrpSpPr>
        <p:grpSpPr>
          <a:xfrm>
            <a:off x="4736453" y="360469"/>
            <a:ext cx="526233" cy="534913"/>
            <a:chOff x="3867783" y="1582991"/>
            <a:chExt cx="526233" cy="534913"/>
          </a:xfrm>
          <a:solidFill>
            <a:schemeClr val="accent4"/>
          </a:solidFill>
        </p:grpSpPr>
        <p:sp>
          <p:nvSpPr>
            <p:cNvPr id="7" name="Graphic 38">
              <a:extLst>
                <a:ext uri="{FF2B5EF4-FFF2-40B4-BE49-F238E27FC236}">
                  <a16:creationId xmlns:a16="http://schemas.microsoft.com/office/drawing/2014/main" id="{42870105-C3CE-42A0-A027-5944A1DD510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37E2474D-7316-41CC-BA41-8F1AD9E178B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02B280A4-F231-4451-88BF-443B2F3504EC}"/>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DE5DA21B-B70A-4ABA-ADFA-D78624A8F991}"/>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BB9E142F-66F6-44E4-965F-E00624428E00}"/>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355E85FE-49B0-46C7-85C7-FCF4487F992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120F90E3-7075-46B5-915A-8BB7E54DFF8F}"/>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A59C561A-99A8-4C3E-A0A0-D652F1E95054}"/>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41ECF2BE-51B5-45AC-86DB-9F2F06FB373B}"/>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6" name="Graphic 38">
            <a:extLst>
              <a:ext uri="{FF2B5EF4-FFF2-40B4-BE49-F238E27FC236}">
                <a16:creationId xmlns:a16="http://schemas.microsoft.com/office/drawing/2014/main" id="{BD9E6B9D-7D97-4A20-B954-EDC630E89897}"/>
              </a:ext>
            </a:extLst>
          </p:cNvPr>
          <p:cNvGrpSpPr/>
          <p:nvPr userDrawn="1"/>
        </p:nvGrpSpPr>
        <p:grpSpPr>
          <a:xfrm>
            <a:off x="669946" y="452705"/>
            <a:ext cx="1407277" cy="780637"/>
            <a:chOff x="6495821" y="1090764"/>
            <a:chExt cx="1407277" cy="780637"/>
          </a:xfrm>
        </p:grpSpPr>
        <p:sp>
          <p:nvSpPr>
            <p:cNvPr id="17" name="Graphic 38">
              <a:extLst>
                <a:ext uri="{FF2B5EF4-FFF2-40B4-BE49-F238E27FC236}">
                  <a16:creationId xmlns:a16="http://schemas.microsoft.com/office/drawing/2014/main" id="{A0014B2D-9D67-48F0-9C8A-43524E8CBE00}"/>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348C95DA-14A8-4A13-A7C9-F8C0B5EF5426}"/>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6EB1AA47-193D-43B3-BDAC-3E88CDDDD793}"/>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E3612BB3-6014-4BF1-BEE7-866C54862D9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9EDF68D8-EA7F-41F7-8511-1475AF1F7CC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2" name="Graphic 38">
            <a:extLst>
              <a:ext uri="{FF2B5EF4-FFF2-40B4-BE49-F238E27FC236}">
                <a16:creationId xmlns:a16="http://schemas.microsoft.com/office/drawing/2014/main" id="{B1C4C63A-3F2D-4CB4-AB3A-22E649878637}"/>
              </a:ext>
            </a:extLst>
          </p:cNvPr>
          <p:cNvSpPr/>
          <p:nvPr userDrawn="1"/>
        </p:nvSpPr>
        <p:spPr>
          <a:xfrm>
            <a:off x="12079461" y="455350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3" name="Graphic 38">
            <a:extLst>
              <a:ext uri="{FF2B5EF4-FFF2-40B4-BE49-F238E27FC236}">
                <a16:creationId xmlns:a16="http://schemas.microsoft.com/office/drawing/2014/main" id="{43C3A3CB-D48A-48ED-8F42-56B5104877A8}"/>
              </a:ext>
            </a:extLst>
          </p:cNvPr>
          <p:cNvGrpSpPr/>
          <p:nvPr userDrawn="1"/>
        </p:nvGrpSpPr>
        <p:grpSpPr>
          <a:xfrm>
            <a:off x="11108770" y="5776984"/>
            <a:ext cx="641221" cy="534951"/>
            <a:chOff x="2853315" y="2121546"/>
            <a:chExt cx="641221" cy="534951"/>
          </a:xfrm>
          <a:solidFill>
            <a:schemeClr val="accent3"/>
          </a:solidFill>
        </p:grpSpPr>
        <p:sp>
          <p:nvSpPr>
            <p:cNvPr id="24" name="Graphic 38">
              <a:extLst>
                <a:ext uri="{FF2B5EF4-FFF2-40B4-BE49-F238E27FC236}">
                  <a16:creationId xmlns:a16="http://schemas.microsoft.com/office/drawing/2014/main" id="{3A0583C6-9FED-4059-AFA9-F935C2971189}"/>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0E0B15F4-D5CA-4F98-9068-68151038E41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D35C4B68-F7B9-450F-95FF-30D808FFF18D}"/>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76184924-BCD4-400A-8011-06C71C326C2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8E68776F-9EB8-4764-B02F-FEA0FB0C850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9362483F-A90A-454F-BE1C-681B34C0AEC8}"/>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73B12C3-E376-4CC6-ABAA-23BC3AC4A639}"/>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939FC2A3-4E4E-4FF3-B3ED-BC6604A4374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264FC8CA-48AC-457B-BE65-2A979692E00C}"/>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3" name="Graphic 38">
            <a:extLst>
              <a:ext uri="{FF2B5EF4-FFF2-40B4-BE49-F238E27FC236}">
                <a16:creationId xmlns:a16="http://schemas.microsoft.com/office/drawing/2014/main" id="{2EC2858B-2F6A-4571-880E-69C15B2DF3D7}"/>
              </a:ext>
            </a:extLst>
          </p:cNvPr>
          <p:cNvSpPr/>
          <p:nvPr userDrawn="1"/>
        </p:nvSpPr>
        <p:spPr>
          <a:xfrm>
            <a:off x="4629736" y="6089692"/>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6BF51477-2C62-45D2-9C92-C78A2F51E4D3}"/>
              </a:ext>
            </a:extLst>
          </p:cNvPr>
          <p:cNvSpPr/>
          <p:nvPr userDrawn="1"/>
        </p:nvSpPr>
        <p:spPr>
          <a:xfrm>
            <a:off x="11346847" y="51979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35" name="Graphic 38">
            <a:extLst>
              <a:ext uri="{FF2B5EF4-FFF2-40B4-BE49-F238E27FC236}">
                <a16:creationId xmlns:a16="http://schemas.microsoft.com/office/drawing/2014/main" id="{60CDAA32-5D94-422E-BEA5-24B558932D63}"/>
              </a:ext>
            </a:extLst>
          </p:cNvPr>
          <p:cNvGrpSpPr/>
          <p:nvPr userDrawn="1"/>
        </p:nvGrpSpPr>
        <p:grpSpPr>
          <a:xfrm>
            <a:off x="576022" y="2208040"/>
            <a:ext cx="336664" cy="336745"/>
            <a:chOff x="9342265" y="2571740"/>
            <a:chExt cx="336664" cy="336745"/>
          </a:xfrm>
        </p:grpSpPr>
        <p:sp>
          <p:nvSpPr>
            <p:cNvPr id="36" name="Graphic 38">
              <a:extLst>
                <a:ext uri="{FF2B5EF4-FFF2-40B4-BE49-F238E27FC236}">
                  <a16:creationId xmlns:a16="http://schemas.microsoft.com/office/drawing/2014/main" id="{0E8647C5-0309-492B-A199-141005147B2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2F73DB1A-1C6C-4305-BB21-628CF012B1C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8" name="Graphic 38">
            <a:extLst>
              <a:ext uri="{FF2B5EF4-FFF2-40B4-BE49-F238E27FC236}">
                <a16:creationId xmlns:a16="http://schemas.microsoft.com/office/drawing/2014/main" id="{5C21170E-8F31-4839-A8AD-8C3FD91A67BF}"/>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296767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276" name="Freeform: Shape 2275">
            <a:extLst>
              <a:ext uri="{FF2B5EF4-FFF2-40B4-BE49-F238E27FC236}">
                <a16:creationId xmlns:a16="http://schemas.microsoft.com/office/drawing/2014/main" id="{571AE392-E94F-4FCA-9705-E30426DEDAFF}"/>
              </a:ext>
            </a:extLst>
          </p:cNvPr>
          <p:cNvSpPr/>
          <p:nvPr userDrawn="1"/>
        </p:nvSpPr>
        <p:spPr>
          <a:xfrm>
            <a:off x="-779272" y="0"/>
            <a:ext cx="3814918" cy="6858000"/>
          </a:xfrm>
          <a:custGeom>
            <a:avLst/>
            <a:gdLst>
              <a:gd name="connsiteX0" fmla="*/ 0 w 3814918"/>
              <a:gd name="connsiteY0" fmla="*/ 0 h 6858000"/>
              <a:gd name="connsiteX1" fmla="*/ 2911840 w 3814918"/>
              <a:gd name="connsiteY1" fmla="*/ 0 h 6858000"/>
              <a:gd name="connsiteX2" fmla="*/ 3100718 w 3814918"/>
              <a:gd name="connsiteY2" fmla="*/ 354097 h 6858000"/>
              <a:gd name="connsiteX3" fmla="*/ 3814918 w 3814918"/>
              <a:gd name="connsiteY3" fmla="*/ 3428999 h 6858000"/>
              <a:gd name="connsiteX4" fmla="*/ 3100718 w 3814918"/>
              <a:gd name="connsiteY4" fmla="*/ 6503901 h 6858000"/>
              <a:gd name="connsiteX5" fmla="*/ 2911839 w 3814918"/>
              <a:gd name="connsiteY5" fmla="*/ 6858000 h 6858000"/>
              <a:gd name="connsiteX6" fmla="*/ 0 w 381491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4918" h="6858000">
                <a:moveTo>
                  <a:pt x="0" y="0"/>
                </a:moveTo>
                <a:lnTo>
                  <a:pt x="2911840" y="0"/>
                </a:lnTo>
                <a:lnTo>
                  <a:pt x="3100718" y="354097"/>
                </a:lnTo>
                <a:cubicBezTo>
                  <a:pt x="3558007" y="1281371"/>
                  <a:pt x="3814918" y="2325182"/>
                  <a:pt x="3814918" y="3428999"/>
                </a:cubicBezTo>
                <a:cubicBezTo>
                  <a:pt x="3814918" y="4532816"/>
                  <a:pt x="3558007" y="5576628"/>
                  <a:pt x="3100718" y="6503901"/>
                </a:cubicBezTo>
                <a:lnTo>
                  <a:pt x="2911839" y="6858000"/>
                </a:lnTo>
                <a:lnTo>
                  <a:pt x="0" y="6858000"/>
                </a:lnTo>
                <a:close/>
              </a:path>
            </a:pathLst>
          </a:custGeom>
          <a:solidFill>
            <a:srgbClr val="F9C0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273" name="Picture Placeholder 2272">
            <a:extLst>
              <a:ext uri="{FF2B5EF4-FFF2-40B4-BE49-F238E27FC236}">
                <a16:creationId xmlns:a16="http://schemas.microsoft.com/office/drawing/2014/main" id="{ACFF49C6-CFA5-480F-8DC3-1909982C3ABA}"/>
              </a:ext>
            </a:extLst>
          </p:cNvPr>
          <p:cNvSpPr>
            <a:spLocks noGrp="1"/>
          </p:cNvSpPr>
          <p:nvPr>
            <p:ph type="pic" sz="quarter" idx="14"/>
          </p:nvPr>
        </p:nvSpPr>
        <p:spPr>
          <a:xfrm>
            <a:off x="1988457" y="870854"/>
            <a:ext cx="3657600" cy="5116288"/>
          </a:xfrm>
          <a:prstGeom prst="roundRect">
            <a:avLst>
              <a:gd name="adj" fmla="val 11342"/>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2295" name="Graphic 38">
            <a:extLst>
              <a:ext uri="{FF2B5EF4-FFF2-40B4-BE49-F238E27FC236}">
                <a16:creationId xmlns:a16="http://schemas.microsoft.com/office/drawing/2014/main" id="{25FCE6DE-1A4C-433A-A83F-6C7EB32DB9E6}"/>
              </a:ext>
            </a:extLst>
          </p:cNvPr>
          <p:cNvSpPr/>
          <p:nvPr userDrawn="1"/>
        </p:nvSpPr>
        <p:spPr>
          <a:xfrm>
            <a:off x="572919" y="610305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bg1"/>
          </a:solidFill>
          <a:ln w="3429" cap="flat">
            <a:noFill/>
            <a:prstDash val="solid"/>
            <a:miter/>
          </a:ln>
        </p:spPr>
        <p:txBody>
          <a:bodyPr rtlCol="0" anchor="ctr"/>
          <a:lstStyle/>
          <a:p>
            <a:endParaRPr lang="en-ID"/>
          </a:p>
        </p:txBody>
      </p:sp>
      <p:grpSp>
        <p:nvGrpSpPr>
          <p:cNvPr id="2296" name="Graphic 38">
            <a:extLst>
              <a:ext uri="{FF2B5EF4-FFF2-40B4-BE49-F238E27FC236}">
                <a16:creationId xmlns:a16="http://schemas.microsoft.com/office/drawing/2014/main" id="{69CE66DE-7F47-4C7A-A8E0-CF8DFF0A17CF}"/>
              </a:ext>
            </a:extLst>
          </p:cNvPr>
          <p:cNvGrpSpPr/>
          <p:nvPr userDrawn="1"/>
        </p:nvGrpSpPr>
        <p:grpSpPr>
          <a:xfrm>
            <a:off x="701904" y="2934184"/>
            <a:ext cx="641221" cy="534951"/>
            <a:chOff x="2853315" y="2121546"/>
            <a:chExt cx="641221" cy="534951"/>
          </a:xfrm>
          <a:solidFill>
            <a:schemeClr val="accent3"/>
          </a:solidFill>
        </p:grpSpPr>
        <p:sp>
          <p:nvSpPr>
            <p:cNvPr id="2297" name="Graphic 38">
              <a:extLst>
                <a:ext uri="{FF2B5EF4-FFF2-40B4-BE49-F238E27FC236}">
                  <a16:creationId xmlns:a16="http://schemas.microsoft.com/office/drawing/2014/main" id="{3ABA2C8C-BBE2-44B8-9706-039C9A3CAD6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298" name="Graphic 38">
              <a:extLst>
                <a:ext uri="{FF2B5EF4-FFF2-40B4-BE49-F238E27FC236}">
                  <a16:creationId xmlns:a16="http://schemas.microsoft.com/office/drawing/2014/main" id="{1E0F359C-90BA-4250-9F3C-40B123CB2487}"/>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299" name="Graphic 38">
              <a:extLst>
                <a:ext uri="{FF2B5EF4-FFF2-40B4-BE49-F238E27FC236}">
                  <a16:creationId xmlns:a16="http://schemas.microsoft.com/office/drawing/2014/main" id="{4D5C1908-60A7-4728-84E1-0259158617E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300" name="Graphic 38">
              <a:extLst>
                <a:ext uri="{FF2B5EF4-FFF2-40B4-BE49-F238E27FC236}">
                  <a16:creationId xmlns:a16="http://schemas.microsoft.com/office/drawing/2014/main" id="{EE994DCA-6BC3-4385-A9C5-C0CCDDAC9C46}"/>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301" name="Graphic 38">
              <a:extLst>
                <a:ext uri="{FF2B5EF4-FFF2-40B4-BE49-F238E27FC236}">
                  <a16:creationId xmlns:a16="http://schemas.microsoft.com/office/drawing/2014/main" id="{C684F4ED-DE2C-4AB0-9D76-0899F7CC073B}"/>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302" name="Graphic 38">
              <a:extLst>
                <a:ext uri="{FF2B5EF4-FFF2-40B4-BE49-F238E27FC236}">
                  <a16:creationId xmlns:a16="http://schemas.microsoft.com/office/drawing/2014/main" id="{E1D46BA3-EA10-4184-9B17-518B069BA13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303" name="Graphic 38">
              <a:extLst>
                <a:ext uri="{FF2B5EF4-FFF2-40B4-BE49-F238E27FC236}">
                  <a16:creationId xmlns:a16="http://schemas.microsoft.com/office/drawing/2014/main" id="{2191C591-E598-4964-869C-E05A3F9F3084}"/>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304" name="Graphic 38">
              <a:extLst>
                <a:ext uri="{FF2B5EF4-FFF2-40B4-BE49-F238E27FC236}">
                  <a16:creationId xmlns:a16="http://schemas.microsoft.com/office/drawing/2014/main" id="{0EDC1900-D94E-4CF6-AE8F-9200EB79A1D1}"/>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305" name="Graphic 38">
              <a:extLst>
                <a:ext uri="{FF2B5EF4-FFF2-40B4-BE49-F238E27FC236}">
                  <a16:creationId xmlns:a16="http://schemas.microsoft.com/office/drawing/2014/main" id="{F612DD3F-8B43-40CB-98FE-C5ED0551273F}"/>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2312" name="Graphic 38">
            <a:extLst>
              <a:ext uri="{FF2B5EF4-FFF2-40B4-BE49-F238E27FC236}">
                <a16:creationId xmlns:a16="http://schemas.microsoft.com/office/drawing/2014/main" id="{51150F8A-89FF-4961-B90B-9E0FE1E4051D}"/>
              </a:ext>
            </a:extLst>
          </p:cNvPr>
          <p:cNvSpPr/>
          <p:nvPr userDrawn="1"/>
        </p:nvSpPr>
        <p:spPr>
          <a:xfrm>
            <a:off x="282804" y="101808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sp>
        <p:nvSpPr>
          <p:cNvPr id="2327" name="Graphic 38">
            <a:extLst>
              <a:ext uri="{FF2B5EF4-FFF2-40B4-BE49-F238E27FC236}">
                <a16:creationId xmlns:a16="http://schemas.microsoft.com/office/drawing/2014/main" id="{817429EB-4A7F-413B-98CB-E22D388947C6}"/>
              </a:ext>
            </a:extLst>
          </p:cNvPr>
          <p:cNvSpPr/>
          <p:nvPr userDrawn="1"/>
        </p:nvSpPr>
        <p:spPr>
          <a:xfrm>
            <a:off x="724935" y="180206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bg1"/>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0334295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C918DB47-C1A7-41AB-B04F-07A2BF138D1B}"/>
              </a:ext>
            </a:extLst>
          </p:cNvPr>
          <p:cNvSpPr/>
          <p:nvPr userDrawn="1"/>
        </p:nvSpPr>
        <p:spPr>
          <a:xfrm>
            <a:off x="-797" y="0"/>
            <a:ext cx="12192000" cy="3878827"/>
          </a:xfrm>
          <a:custGeom>
            <a:avLst/>
            <a:gdLst>
              <a:gd name="connsiteX0" fmla="*/ 6096000 w 12192000"/>
              <a:gd name="connsiteY0" fmla="*/ 3878827 h 3878827"/>
              <a:gd name="connsiteX1" fmla="*/ 12049437 w 12192000"/>
              <a:gd name="connsiteY1" fmla="*/ 527244 h 3878827"/>
              <a:gd name="connsiteX2" fmla="*/ 12192000 w 12192000"/>
              <a:gd name="connsiteY2" fmla="*/ 279302 h 3878827"/>
              <a:gd name="connsiteX3" fmla="*/ 12192000 w 12192000"/>
              <a:gd name="connsiteY3" fmla="*/ 0 h 3878827"/>
              <a:gd name="connsiteX4" fmla="*/ 0 w 12192000"/>
              <a:gd name="connsiteY4" fmla="*/ 0 h 3878827"/>
              <a:gd name="connsiteX5" fmla="*/ 0 w 12192000"/>
              <a:gd name="connsiteY5" fmla="*/ 279303 h 3878827"/>
              <a:gd name="connsiteX6" fmla="*/ 142563 w 12192000"/>
              <a:gd name="connsiteY6" fmla="*/ 527244 h 3878827"/>
              <a:gd name="connsiteX7" fmla="*/ 6096000 w 12192000"/>
              <a:gd name="connsiteY7" fmla="*/ 3878827 h 387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78827">
                <a:moveTo>
                  <a:pt x="6096000" y="3878827"/>
                </a:moveTo>
                <a:cubicBezTo>
                  <a:pt x="8619010" y="3878827"/>
                  <a:pt x="10828525" y="2536597"/>
                  <a:pt x="12049437" y="527244"/>
                </a:cubicBezTo>
                <a:lnTo>
                  <a:pt x="12192000" y="279302"/>
                </a:lnTo>
                <a:lnTo>
                  <a:pt x="12192000" y="0"/>
                </a:lnTo>
                <a:lnTo>
                  <a:pt x="0" y="0"/>
                </a:lnTo>
                <a:lnTo>
                  <a:pt x="0" y="279303"/>
                </a:lnTo>
                <a:lnTo>
                  <a:pt x="142563" y="527244"/>
                </a:lnTo>
                <a:cubicBezTo>
                  <a:pt x="1363476" y="2536597"/>
                  <a:pt x="3572991" y="3878827"/>
                  <a:pt x="6096000" y="3878827"/>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3" name="Graphic 38">
            <a:extLst>
              <a:ext uri="{FF2B5EF4-FFF2-40B4-BE49-F238E27FC236}">
                <a16:creationId xmlns:a16="http://schemas.microsoft.com/office/drawing/2014/main" id="{6ABD1403-6FE7-4380-9B9B-529F08C64A24}"/>
              </a:ext>
            </a:extLst>
          </p:cNvPr>
          <p:cNvGrpSpPr/>
          <p:nvPr userDrawn="1"/>
        </p:nvGrpSpPr>
        <p:grpSpPr>
          <a:xfrm>
            <a:off x="6541279" y="4314430"/>
            <a:ext cx="336664" cy="336745"/>
            <a:chOff x="9342265" y="2571740"/>
            <a:chExt cx="336664" cy="336745"/>
          </a:xfrm>
        </p:grpSpPr>
        <p:sp>
          <p:nvSpPr>
            <p:cNvPr id="4" name="Graphic 38">
              <a:extLst>
                <a:ext uri="{FF2B5EF4-FFF2-40B4-BE49-F238E27FC236}">
                  <a16:creationId xmlns:a16="http://schemas.microsoft.com/office/drawing/2014/main" id="{A7DEBFB2-6420-48B8-9014-430338969D46}"/>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6A8489F6-837F-489D-BE0D-13C5F5802441}"/>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6" name="Graphic 38">
            <a:extLst>
              <a:ext uri="{FF2B5EF4-FFF2-40B4-BE49-F238E27FC236}">
                <a16:creationId xmlns:a16="http://schemas.microsoft.com/office/drawing/2014/main" id="{2804826A-7224-4D8A-8E0F-676FEA5EE2AB}"/>
              </a:ext>
            </a:extLst>
          </p:cNvPr>
          <p:cNvGrpSpPr/>
          <p:nvPr userDrawn="1"/>
        </p:nvGrpSpPr>
        <p:grpSpPr>
          <a:xfrm>
            <a:off x="6093054" y="6145994"/>
            <a:ext cx="526233" cy="534913"/>
            <a:chOff x="3867783" y="1582991"/>
            <a:chExt cx="526233" cy="534913"/>
          </a:xfrm>
          <a:solidFill>
            <a:schemeClr val="accent4"/>
          </a:solidFill>
        </p:grpSpPr>
        <p:sp>
          <p:nvSpPr>
            <p:cNvPr id="7" name="Graphic 38">
              <a:extLst>
                <a:ext uri="{FF2B5EF4-FFF2-40B4-BE49-F238E27FC236}">
                  <a16:creationId xmlns:a16="http://schemas.microsoft.com/office/drawing/2014/main" id="{88F518A5-7AE7-43BD-8C3A-1EA530C7E2E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A09B9D86-EA86-4308-8364-B1851FCDF729}"/>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1A02BDFE-8205-47C1-B994-25E54B2407CE}"/>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5D4E4036-9C32-4A05-AD76-B69FF91CBCC2}"/>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937B8140-CADD-408B-B83F-5952B3A26B9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84FE2748-18F1-4008-855B-848F81031B3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061BD5E0-335F-4E95-A006-F914775C16A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063C9BA8-FE03-4DC0-A849-E9B5AECEF6D9}"/>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EE285882-7E54-45E3-A9A7-82E567FB6A4D}"/>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6" name="Graphic 38">
            <a:extLst>
              <a:ext uri="{FF2B5EF4-FFF2-40B4-BE49-F238E27FC236}">
                <a16:creationId xmlns:a16="http://schemas.microsoft.com/office/drawing/2014/main" id="{6BD1CCC5-604B-40C7-BD2B-F1F78E441F2A}"/>
              </a:ext>
            </a:extLst>
          </p:cNvPr>
          <p:cNvGrpSpPr/>
          <p:nvPr userDrawn="1"/>
        </p:nvGrpSpPr>
        <p:grpSpPr>
          <a:xfrm>
            <a:off x="9116075" y="2689183"/>
            <a:ext cx="1407277" cy="780637"/>
            <a:chOff x="6495821" y="1090764"/>
            <a:chExt cx="1407277" cy="780637"/>
          </a:xfrm>
        </p:grpSpPr>
        <p:sp>
          <p:nvSpPr>
            <p:cNvPr id="17" name="Graphic 38">
              <a:extLst>
                <a:ext uri="{FF2B5EF4-FFF2-40B4-BE49-F238E27FC236}">
                  <a16:creationId xmlns:a16="http://schemas.microsoft.com/office/drawing/2014/main" id="{A2CC9DCD-8CDF-4FA2-89C6-C11E8C74154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9D8465C1-D320-482D-8F7C-CD67338F7132}"/>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9257D981-4F09-432A-86D8-DBB5344EB95E}"/>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19A430A1-73A6-4BC1-BB35-AC9D237B2F7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67C7DC78-0E69-4808-8BFD-E33D7D32D54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2" name="Graphic 38">
            <a:extLst>
              <a:ext uri="{FF2B5EF4-FFF2-40B4-BE49-F238E27FC236}">
                <a16:creationId xmlns:a16="http://schemas.microsoft.com/office/drawing/2014/main" id="{BC87AA52-2ECA-4F62-9C4C-B5A8E468BA2B}"/>
              </a:ext>
            </a:extLst>
          </p:cNvPr>
          <p:cNvSpPr/>
          <p:nvPr userDrawn="1"/>
        </p:nvSpPr>
        <p:spPr>
          <a:xfrm>
            <a:off x="669946" y="700897"/>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3" name="Graphic 38">
            <a:extLst>
              <a:ext uri="{FF2B5EF4-FFF2-40B4-BE49-F238E27FC236}">
                <a16:creationId xmlns:a16="http://schemas.microsoft.com/office/drawing/2014/main" id="{B4E09803-7953-49DE-9EE7-328644FB5D45}"/>
              </a:ext>
            </a:extLst>
          </p:cNvPr>
          <p:cNvGrpSpPr/>
          <p:nvPr userDrawn="1"/>
        </p:nvGrpSpPr>
        <p:grpSpPr>
          <a:xfrm>
            <a:off x="2095221" y="6138257"/>
            <a:ext cx="641221" cy="534951"/>
            <a:chOff x="2853315" y="2121546"/>
            <a:chExt cx="641221" cy="534951"/>
          </a:xfrm>
          <a:solidFill>
            <a:schemeClr val="accent3"/>
          </a:solidFill>
        </p:grpSpPr>
        <p:sp>
          <p:nvSpPr>
            <p:cNvPr id="24" name="Graphic 38">
              <a:extLst>
                <a:ext uri="{FF2B5EF4-FFF2-40B4-BE49-F238E27FC236}">
                  <a16:creationId xmlns:a16="http://schemas.microsoft.com/office/drawing/2014/main" id="{E0CFC2F5-3DCD-490A-8A71-4890F293FA4E}"/>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7029D33D-CADA-4668-9A84-2932CBD2CE9F}"/>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2B2AA240-1FB8-421F-BB3E-8CE79DE962B0}"/>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51B979ED-04A5-4862-998B-2AC5781FCF5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739D37D2-B050-473F-BFFC-5A78566E7910}"/>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9DEC6AF8-B655-4BBC-B90F-E3A9705CBB7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7B475234-032B-40B7-A017-ED4E7DBF7C8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B606F25C-E934-422D-83B3-9EFBBF01DD05}"/>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247F1AA2-202F-4EFF-A2A8-ED331BFB26A4}"/>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3" name="Graphic 38">
            <a:extLst>
              <a:ext uri="{FF2B5EF4-FFF2-40B4-BE49-F238E27FC236}">
                <a16:creationId xmlns:a16="http://schemas.microsoft.com/office/drawing/2014/main" id="{056DB6E9-88C6-4A50-9A09-BD8050B8CFE4}"/>
              </a:ext>
            </a:extLst>
          </p:cNvPr>
          <p:cNvSpPr/>
          <p:nvPr userDrawn="1"/>
        </p:nvSpPr>
        <p:spPr>
          <a:xfrm>
            <a:off x="8096100" y="62687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6DA3D3AA-99B3-446C-8121-4E109C2E56B4}"/>
              </a:ext>
            </a:extLst>
          </p:cNvPr>
          <p:cNvSpPr/>
          <p:nvPr userDrawn="1"/>
        </p:nvSpPr>
        <p:spPr>
          <a:xfrm>
            <a:off x="11429694" y="88731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35" name="Graphic 38">
            <a:extLst>
              <a:ext uri="{FF2B5EF4-FFF2-40B4-BE49-F238E27FC236}">
                <a16:creationId xmlns:a16="http://schemas.microsoft.com/office/drawing/2014/main" id="{9ED606D9-9430-4DAF-9C5A-77D5751ADD16}"/>
              </a:ext>
            </a:extLst>
          </p:cNvPr>
          <p:cNvGrpSpPr/>
          <p:nvPr userDrawn="1"/>
        </p:nvGrpSpPr>
        <p:grpSpPr>
          <a:xfrm>
            <a:off x="333282" y="2113931"/>
            <a:ext cx="336664" cy="336745"/>
            <a:chOff x="9342265" y="2571740"/>
            <a:chExt cx="336664" cy="336745"/>
          </a:xfrm>
        </p:grpSpPr>
        <p:sp>
          <p:nvSpPr>
            <p:cNvPr id="36" name="Graphic 38">
              <a:extLst>
                <a:ext uri="{FF2B5EF4-FFF2-40B4-BE49-F238E27FC236}">
                  <a16:creationId xmlns:a16="http://schemas.microsoft.com/office/drawing/2014/main" id="{821AA894-3626-4602-B3F5-F3C8A2600BE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3A99C47C-431E-4448-AD5B-5C6076B76DB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8" name="Graphic 38">
            <a:extLst>
              <a:ext uri="{FF2B5EF4-FFF2-40B4-BE49-F238E27FC236}">
                <a16:creationId xmlns:a16="http://schemas.microsoft.com/office/drawing/2014/main" id="{1E15AF16-AC0A-41EB-9035-4D3511E4C1C8}"/>
              </a:ext>
            </a:extLst>
          </p:cNvPr>
          <p:cNvSpPr/>
          <p:nvPr userDrawn="1"/>
        </p:nvSpPr>
        <p:spPr>
          <a:xfrm>
            <a:off x="10949566" y="5966005"/>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8F8AFB48-F3BC-4F96-87FA-D056AD844265}"/>
              </a:ext>
            </a:extLst>
          </p:cNvPr>
          <p:cNvSpPr/>
          <p:nvPr userDrawn="1"/>
        </p:nvSpPr>
        <p:spPr>
          <a:xfrm>
            <a:off x="10949566" y="4947034"/>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D6F55C20-57E8-43DD-845F-2EBD6B8D3544}"/>
              </a:ext>
            </a:extLst>
          </p:cNvPr>
          <p:cNvSpPr/>
          <p:nvPr userDrawn="1"/>
        </p:nvSpPr>
        <p:spPr>
          <a:xfrm>
            <a:off x="6102056" y="232293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
        <p:nvSpPr>
          <p:cNvPr id="41" name="Picture Placeholder 4">
            <a:extLst>
              <a:ext uri="{FF2B5EF4-FFF2-40B4-BE49-F238E27FC236}">
                <a16:creationId xmlns:a16="http://schemas.microsoft.com/office/drawing/2014/main" id="{EE870083-FFED-4533-A78D-EB049B07420F}"/>
              </a:ext>
            </a:extLst>
          </p:cNvPr>
          <p:cNvSpPr>
            <a:spLocks noGrp="1"/>
          </p:cNvSpPr>
          <p:nvPr>
            <p:ph type="pic" sz="quarter" idx="19"/>
          </p:nvPr>
        </p:nvSpPr>
        <p:spPr>
          <a:xfrm>
            <a:off x="1681605" y="2810430"/>
            <a:ext cx="5350533" cy="2869024"/>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26277595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FB6B3AD5-7980-4E94-A628-28271669F29B}"/>
              </a:ext>
            </a:extLst>
          </p:cNvPr>
          <p:cNvSpPr/>
          <p:nvPr userDrawn="1"/>
        </p:nvSpPr>
        <p:spPr>
          <a:xfrm>
            <a:off x="1380418" y="0"/>
            <a:ext cx="3478976" cy="4219303"/>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 name="Freeform: Shape 2">
            <a:extLst>
              <a:ext uri="{FF2B5EF4-FFF2-40B4-BE49-F238E27FC236}">
                <a16:creationId xmlns:a16="http://schemas.microsoft.com/office/drawing/2014/main" id="{D5BFC653-0460-4305-BF79-6A04D7B7C0FB}"/>
              </a:ext>
            </a:extLst>
          </p:cNvPr>
          <p:cNvSpPr/>
          <p:nvPr userDrawn="1"/>
        </p:nvSpPr>
        <p:spPr>
          <a:xfrm>
            <a:off x="1069268" y="2331580"/>
            <a:ext cx="4101276" cy="4101276"/>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4" name="Graphic 38">
            <a:extLst>
              <a:ext uri="{FF2B5EF4-FFF2-40B4-BE49-F238E27FC236}">
                <a16:creationId xmlns:a16="http://schemas.microsoft.com/office/drawing/2014/main" id="{08DF3F89-3FEF-4FD3-BB8C-D22151A4B94E}"/>
              </a:ext>
            </a:extLst>
          </p:cNvPr>
          <p:cNvGrpSpPr/>
          <p:nvPr userDrawn="1"/>
        </p:nvGrpSpPr>
        <p:grpSpPr>
          <a:xfrm flipH="1">
            <a:off x="7206132" y="6069849"/>
            <a:ext cx="526233" cy="534913"/>
            <a:chOff x="3867783" y="1582991"/>
            <a:chExt cx="526233" cy="534913"/>
          </a:xfrm>
          <a:solidFill>
            <a:schemeClr val="accent4"/>
          </a:solidFill>
        </p:grpSpPr>
        <p:sp>
          <p:nvSpPr>
            <p:cNvPr id="5" name="Graphic 38">
              <a:extLst>
                <a:ext uri="{FF2B5EF4-FFF2-40B4-BE49-F238E27FC236}">
                  <a16:creationId xmlns:a16="http://schemas.microsoft.com/office/drawing/2014/main" id="{C8DD3E01-55F6-4932-BB18-025ABFDA014B}"/>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5BE5166E-42B8-42A7-B01F-B5C5876903F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03FAA55D-BF41-4BA4-8C89-F4CD022D14B4}"/>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DA06F2D4-8506-4BB0-AC5F-2C0FCF168669}"/>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9838CBD1-C52D-4919-9F16-01F2FE6D0BD9}"/>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98AC0D92-7BA2-4CB5-83B6-8A324E8E354B}"/>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9D51A94F-BF96-4F04-BC3E-F3C3198F1741}"/>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8CFCA3C0-B751-4200-96E3-55D8F92DB79D}"/>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BFA2BE53-D866-4EBA-A775-564F08627F9F}"/>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4" name="Graphic 38">
            <a:extLst>
              <a:ext uri="{FF2B5EF4-FFF2-40B4-BE49-F238E27FC236}">
                <a16:creationId xmlns:a16="http://schemas.microsoft.com/office/drawing/2014/main" id="{73AC8EB3-D2FE-4C04-B4AA-51649102CC8F}"/>
              </a:ext>
            </a:extLst>
          </p:cNvPr>
          <p:cNvGrpSpPr/>
          <p:nvPr userDrawn="1"/>
        </p:nvGrpSpPr>
        <p:grpSpPr>
          <a:xfrm flipH="1">
            <a:off x="8610553" y="5821214"/>
            <a:ext cx="1407277" cy="780637"/>
            <a:chOff x="6495821" y="1090764"/>
            <a:chExt cx="1407277" cy="780637"/>
          </a:xfrm>
        </p:grpSpPr>
        <p:sp>
          <p:nvSpPr>
            <p:cNvPr id="15" name="Graphic 38">
              <a:extLst>
                <a:ext uri="{FF2B5EF4-FFF2-40B4-BE49-F238E27FC236}">
                  <a16:creationId xmlns:a16="http://schemas.microsoft.com/office/drawing/2014/main" id="{DB9DE6DE-EAB6-4C99-A9F5-53C2290F7C2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BB10DCE9-4026-40F2-A7CF-E4DFFF3169A7}"/>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9DCD6BE1-3761-436E-B89B-6238F5559B99}"/>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D69B71D3-DD34-4AAA-804C-8F9D0BCA0AA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7EBDDA2F-9082-4D2F-B220-76AF194703E3}"/>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0" name="Graphic 38">
            <a:extLst>
              <a:ext uri="{FF2B5EF4-FFF2-40B4-BE49-F238E27FC236}">
                <a16:creationId xmlns:a16="http://schemas.microsoft.com/office/drawing/2014/main" id="{E110D663-93D3-4E1F-9D98-02B0D4A18760}"/>
              </a:ext>
            </a:extLst>
          </p:cNvPr>
          <p:cNvSpPr/>
          <p:nvPr userDrawn="1"/>
        </p:nvSpPr>
        <p:spPr>
          <a:xfrm flipH="1">
            <a:off x="2405293" y="118335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1" name="Graphic 38">
            <a:extLst>
              <a:ext uri="{FF2B5EF4-FFF2-40B4-BE49-F238E27FC236}">
                <a16:creationId xmlns:a16="http://schemas.microsoft.com/office/drawing/2014/main" id="{D7CF46DC-4AC8-4165-9014-9214A8247F3F}"/>
              </a:ext>
            </a:extLst>
          </p:cNvPr>
          <p:cNvGrpSpPr/>
          <p:nvPr userDrawn="1"/>
        </p:nvGrpSpPr>
        <p:grpSpPr>
          <a:xfrm flipH="1">
            <a:off x="8344094" y="1629311"/>
            <a:ext cx="641221" cy="534951"/>
            <a:chOff x="2853315" y="2121546"/>
            <a:chExt cx="641221" cy="534951"/>
          </a:xfrm>
          <a:solidFill>
            <a:schemeClr val="accent3"/>
          </a:solidFill>
        </p:grpSpPr>
        <p:sp>
          <p:nvSpPr>
            <p:cNvPr id="22" name="Graphic 38">
              <a:extLst>
                <a:ext uri="{FF2B5EF4-FFF2-40B4-BE49-F238E27FC236}">
                  <a16:creationId xmlns:a16="http://schemas.microsoft.com/office/drawing/2014/main" id="{C0B609A0-342A-4EAE-8962-5E96F8406C3F}"/>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B63F43BE-4719-42E2-8E87-47AEBE5505A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49CE36AF-311A-42BD-8AFE-C7F8410676C2}"/>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AF734044-645D-415A-A3F0-1A9B3285E94C}"/>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5BF59F2A-C72D-4D07-A2A0-B1326199991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C2EEA710-5F5F-40D4-A124-F9754C1EF0B8}"/>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6B415A60-4AA3-41F8-B41B-9EBF3CFBD46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D54A7AB6-9675-4F92-A4BE-F35520D5EB5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2B486AE3-377B-4FEB-89E6-180FAC94496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1" name="Graphic 38">
            <a:extLst>
              <a:ext uri="{FF2B5EF4-FFF2-40B4-BE49-F238E27FC236}">
                <a16:creationId xmlns:a16="http://schemas.microsoft.com/office/drawing/2014/main" id="{0B4A69E0-6711-4F75-B1A4-3AB6F90DE554}"/>
              </a:ext>
            </a:extLst>
          </p:cNvPr>
          <p:cNvSpPr/>
          <p:nvPr userDrawn="1"/>
        </p:nvSpPr>
        <p:spPr>
          <a:xfrm flipH="1">
            <a:off x="6292889" y="14658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431402D7-501F-4967-93BC-5FD062ED6E73}"/>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3" name="Graphic 38">
            <a:extLst>
              <a:ext uri="{FF2B5EF4-FFF2-40B4-BE49-F238E27FC236}">
                <a16:creationId xmlns:a16="http://schemas.microsoft.com/office/drawing/2014/main" id="{A1D0340E-640F-444E-AF46-FA95CD39DB75}"/>
              </a:ext>
            </a:extLst>
          </p:cNvPr>
          <p:cNvGrpSpPr/>
          <p:nvPr userDrawn="1"/>
        </p:nvGrpSpPr>
        <p:grpSpPr>
          <a:xfrm flipH="1">
            <a:off x="11547418" y="2542241"/>
            <a:ext cx="336664" cy="336745"/>
            <a:chOff x="9342265" y="2571740"/>
            <a:chExt cx="336664" cy="336745"/>
          </a:xfrm>
        </p:grpSpPr>
        <p:sp>
          <p:nvSpPr>
            <p:cNvPr id="34" name="Graphic 38">
              <a:extLst>
                <a:ext uri="{FF2B5EF4-FFF2-40B4-BE49-F238E27FC236}">
                  <a16:creationId xmlns:a16="http://schemas.microsoft.com/office/drawing/2014/main" id="{295C5ABA-9B21-46B5-AA49-948FBC942CD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5ECB6A1C-7E61-49DB-A2C9-F3501DA92EF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6" name="Graphic 38">
            <a:extLst>
              <a:ext uri="{FF2B5EF4-FFF2-40B4-BE49-F238E27FC236}">
                <a16:creationId xmlns:a16="http://schemas.microsoft.com/office/drawing/2014/main" id="{8F2ED493-C9D3-4906-8202-99DA02E5B466}"/>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37" name="Graphic 38">
            <a:extLst>
              <a:ext uri="{FF2B5EF4-FFF2-40B4-BE49-F238E27FC236}">
                <a16:creationId xmlns:a16="http://schemas.microsoft.com/office/drawing/2014/main" id="{DAA95647-2735-4381-83AD-8B5F73410BCC}"/>
              </a:ext>
            </a:extLst>
          </p:cNvPr>
          <p:cNvGrpSpPr/>
          <p:nvPr userDrawn="1"/>
        </p:nvGrpSpPr>
        <p:grpSpPr>
          <a:xfrm flipH="1">
            <a:off x="264166" y="1846027"/>
            <a:ext cx="526233" cy="534913"/>
            <a:chOff x="3867783" y="1582991"/>
            <a:chExt cx="526233" cy="534913"/>
          </a:xfrm>
          <a:solidFill>
            <a:schemeClr val="accent4"/>
          </a:solidFill>
        </p:grpSpPr>
        <p:sp>
          <p:nvSpPr>
            <p:cNvPr id="38" name="Graphic 38">
              <a:extLst>
                <a:ext uri="{FF2B5EF4-FFF2-40B4-BE49-F238E27FC236}">
                  <a16:creationId xmlns:a16="http://schemas.microsoft.com/office/drawing/2014/main" id="{3E5A7EDD-10EE-4FC6-9844-D3BB7FDA9916}"/>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A1836DD9-3B80-4EF7-B5EB-5E7003B1E172}"/>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C333F2D0-2AD1-41BF-92D1-FB00E2F96A64}"/>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2E46B7A8-E131-4F35-B61F-D71674572F36}"/>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90A77E8E-7232-4903-8A80-D99AE79D040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C60B91F8-B446-40FD-B2C7-CA97B4CA8A9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5B6723FE-A2F7-4D77-861B-B53E9B5B5F3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675E0716-7D99-4AEF-90BE-74082A6BDCE6}"/>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B77135DA-CE15-4D29-979C-C91317D99676}"/>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47" name="Graphic 38">
            <a:extLst>
              <a:ext uri="{FF2B5EF4-FFF2-40B4-BE49-F238E27FC236}">
                <a16:creationId xmlns:a16="http://schemas.microsoft.com/office/drawing/2014/main" id="{3DE900B3-157C-475F-B04F-721FB2A63FEE}"/>
              </a:ext>
            </a:extLst>
          </p:cNvPr>
          <p:cNvGrpSpPr/>
          <p:nvPr userDrawn="1"/>
        </p:nvGrpSpPr>
        <p:grpSpPr>
          <a:xfrm flipH="1">
            <a:off x="4179918" y="1165059"/>
            <a:ext cx="1407277" cy="780637"/>
            <a:chOff x="6495821" y="1090764"/>
            <a:chExt cx="1407277" cy="780637"/>
          </a:xfrm>
        </p:grpSpPr>
        <p:sp>
          <p:nvSpPr>
            <p:cNvPr id="48" name="Graphic 38">
              <a:extLst>
                <a:ext uri="{FF2B5EF4-FFF2-40B4-BE49-F238E27FC236}">
                  <a16:creationId xmlns:a16="http://schemas.microsoft.com/office/drawing/2014/main" id="{20C4C838-26B3-48A2-8495-F6E79488C330}"/>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F5F9C5EA-0E57-48E7-9910-241BFCEC8F5D}"/>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F10A525E-4F87-4B16-9E40-DC30CC65DBCD}"/>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05345FB6-DD88-4F4A-BC96-E62ECDC3E55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E65918D9-FFA7-4290-9F54-BEA5633A1C1A}"/>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53" name="Graphic 38">
            <a:extLst>
              <a:ext uri="{FF2B5EF4-FFF2-40B4-BE49-F238E27FC236}">
                <a16:creationId xmlns:a16="http://schemas.microsoft.com/office/drawing/2014/main" id="{62493268-375D-4E71-9B41-04D37EC8C617}"/>
              </a:ext>
            </a:extLst>
          </p:cNvPr>
          <p:cNvSpPr/>
          <p:nvPr userDrawn="1"/>
        </p:nvSpPr>
        <p:spPr>
          <a:xfrm flipH="1">
            <a:off x="4883557" y="245241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4"/>
          </a:solidFill>
          <a:ln w="3429" cap="flat">
            <a:noFill/>
            <a:prstDash val="solid"/>
            <a:miter/>
          </a:ln>
        </p:spPr>
        <p:txBody>
          <a:bodyPr rtlCol="0" anchor="ctr"/>
          <a:lstStyle/>
          <a:p>
            <a:endParaRPr lang="en-ID"/>
          </a:p>
        </p:txBody>
      </p:sp>
      <p:sp>
        <p:nvSpPr>
          <p:cNvPr id="54" name="Picture Placeholder 101">
            <a:extLst>
              <a:ext uri="{FF2B5EF4-FFF2-40B4-BE49-F238E27FC236}">
                <a16:creationId xmlns:a16="http://schemas.microsoft.com/office/drawing/2014/main" id="{2DBDD540-98CD-47DA-9026-B0D724A88725}"/>
              </a:ext>
            </a:extLst>
          </p:cNvPr>
          <p:cNvSpPr>
            <a:spLocks noGrp="1"/>
          </p:cNvSpPr>
          <p:nvPr>
            <p:ph type="pic" sz="quarter" idx="12"/>
          </p:nvPr>
        </p:nvSpPr>
        <p:spPr>
          <a:xfrm flipH="1">
            <a:off x="1279929" y="2542241"/>
            <a:ext cx="3679954" cy="3679954"/>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Tree>
    <p:extLst>
      <p:ext uri="{BB962C8B-B14F-4D97-AF65-F5344CB8AC3E}">
        <p14:creationId xmlns:p14="http://schemas.microsoft.com/office/powerpoint/2010/main" val="423523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AEA6C33A-6E15-42E9-A50A-358E7FB37492}"/>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7" name="Freeform: Shape 76">
            <a:extLst>
              <a:ext uri="{FF2B5EF4-FFF2-40B4-BE49-F238E27FC236}">
                <a16:creationId xmlns:a16="http://schemas.microsoft.com/office/drawing/2014/main" id="{8C6C9359-D20A-434C-B812-381BEA23CEC1}"/>
              </a:ext>
            </a:extLst>
          </p:cNvPr>
          <p:cNvSpPr/>
          <p:nvPr userDrawn="1"/>
        </p:nvSpPr>
        <p:spPr>
          <a:xfrm flipV="1">
            <a:off x="0" y="2979174"/>
            <a:ext cx="12192000" cy="3878827"/>
          </a:xfrm>
          <a:custGeom>
            <a:avLst/>
            <a:gdLst>
              <a:gd name="connsiteX0" fmla="*/ 6096000 w 12192000"/>
              <a:gd name="connsiteY0" fmla="*/ 3878827 h 3878827"/>
              <a:gd name="connsiteX1" fmla="*/ 12049437 w 12192000"/>
              <a:gd name="connsiteY1" fmla="*/ 527244 h 3878827"/>
              <a:gd name="connsiteX2" fmla="*/ 12192000 w 12192000"/>
              <a:gd name="connsiteY2" fmla="*/ 279302 h 3878827"/>
              <a:gd name="connsiteX3" fmla="*/ 12192000 w 12192000"/>
              <a:gd name="connsiteY3" fmla="*/ 0 h 3878827"/>
              <a:gd name="connsiteX4" fmla="*/ 0 w 12192000"/>
              <a:gd name="connsiteY4" fmla="*/ 0 h 3878827"/>
              <a:gd name="connsiteX5" fmla="*/ 0 w 12192000"/>
              <a:gd name="connsiteY5" fmla="*/ 279303 h 3878827"/>
              <a:gd name="connsiteX6" fmla="*/ 142563 w 12192000"/>
              <a:gd name="connsiteY6" fmla="*/ 527244 h 3878827"/>
              <a:gd name="connsiteX7" fmla="*/ 6096000 w 12192000"/>
              <a:gd name="connsiteY7" fmla="*/ 3878827 h 387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78827">
                <a:moveTo>
                  <a:pt x="6096000" y="3878827"/>
                </a:moveTo>
                <a:cubicBezTo>
                  <a:pt x="8619010" y="3878827"/>
                  <a:pt x="10828525" y="2536597"/>
                  <a:pt x="12049437" y="527244"/>
                </a:cubicBezTo>
                <a:lnTo>
                  <a:pt x="12192000" y="279302"/>
                </a:lnTo>
                <a:lnTo>
                  <a:pt x="12192000" y="0"/>
                </a:lnTo>
                <a:lnTo>
                  <a:pt x="0" y="0"/>
                </a:lnTo>
                <a:lnTo>
                  <a:pt x="0" y="279303"/>
                </a:lnTo>
                <a:lnTo>
                  <a:pt x="142563" y="527244"/>
                </a:lnTo>
                <a:cubicBezTo>
                  <a:pt x="1363476" y="2536597"/>
                  <a:pt x="3572991" y="3878827"/>
                  <a:pt x="6096000" y="38788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8" name="Picture Placeholder 77">
            <a:extLst>
              <a:ext uri="{FF2B5EF4-FFF2-40B4-BE49-F238E27FC236}">
                <a16:creationId xmlns:a16="http://schemas.microsoft.com/office/drawing/2014/main" id="{75FF490B-6859-4814-912E-5A600D64001D}"/>
              </a:ext>
            </a:extLst>
          </p:cNvPr>
          <p:cNvSpPr>
            <a:spLocks noGrp="1"/>
          </p:cNvSpPr>
          <p:nvPr>
            <p:ph type="pic" sz="quarter" idx="14"/>
          </p:nvPr>
        </p:nvSpPr>
        <p:spPr>
          <a:xfrm>
            <a:off x="1741714" y="2801374"/>
            <a:ext cx="2855686" cy="3109568"/>
          </a:xfrm>
          <a:prstGeom prst="roundRect">
            <a:avLst>
              <a:gd name="adj" fmla="val 11342"/>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79" name="Picture Placeholder 78">
            <a:extLst>
              <a:ext uri="{FF2B5EF4-FFF2-40B4-BE49-F238E27FC236}">
                <a16:creationId xmlns:a16="http://schemas.microsoft.com/office/drawing/2014/main" id="{58EB5786-31BA-483D-9158-B232C1B6A508}"/>
              </a:ext>
            </a:extLst>
          </p:cNvPr>
          <p:cNvSpPr>
            <a:spLocks noGrp="1"/>
          </p:cNvSpPr>
          <p:nvPr>
            <p:ph type="pic" sz="quarter" idx="15"/>
          </p:nvPr>
        </p:nvSpPr>
        <p:spPr>
          <a:xfrm>
            <a:off x="4738916" y="2801374"/>
            <a:ext cx="2855686" cy="3109568"/>
          </a:xfrm>
          <a:prstGeom prst="roundRect">
            <a:avLst>
              <a:gd name="adj" fmla="val 11342"/>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80" name="Picture Placeholder 79">
            <a:extLst>
              <a:ext uri="{FF2B5EF4-FFF2-40B4-BE49-F238E27FC236}">
                <a16:creationId xmlns:a16="http://schemas.microsoft.com/office/drawing/2014/main" id="{C696F805-C5C4-459F-9CCF-DD1FED135F22}"/>
              </a:ext>
            </a:extLst>
          </p:cNvPr>
          <p:cNvSpPr>
            <a:spLocks noGrp="1"/>
          </p:cNvSpPr>
          <p:nvPr>
            <p:ph type="pic" sz="quarter" idx="16"/>
          </p:nvPr>
        </p:nvSpPr>
        <p:spPr>
          <a:xfrm>
            <a:off x="7736118" y="2801374"/>
            <a:ext cx="2855686" cy="3109568"/>
          </a:xfrm>
          <a:prstGeom prst="roundRect">
            <a:avLst>
              <a:gd name="adj" fmla="val 11342"/>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82" name="Graphic 38">
            <a:extLst>
              <a:ext uri="{FF2B5EF4-FFF2-40B4-BE49-F238E27FC236}">
                <a16:creationId xmlns:a16="http://schemas.microsoft.com/office/drawing/2014/main" id="{ECEF3A18-F9FD-4D46-ACCC-B561A82E8618}"/>
              </a:ext>
            </a:extLst>
          </p:cNvPr>
          <p:cNvGrpSpPr/>
          <p:nvPr userDrawn="1"/>
        </p:nvGrpSpPr>
        <p:grpSpPr>
          <a:xfrm>
            <a:off x="9940426" y="967239"/>
            <a:ext cx="526233" cy="534913"/>
            <a:chOff x="3867783" y="1582991"/>
            <a:chExt cx="526233" cy="534913"/>
          </a:xfrm>
          <a:solidFill>
            <a:schemeClr val="accent4"/>
          </a:solidFill>
        </p:grpSpPr>
        <p:sp>
          <p:nvSpPr>
            <p:cNvPr id="83" name="Graphic 38">
              <a:extLst>
                <a:ext uri="{FF2B5EF4-FFF2-40B4-BE49-F238E27FC236}">
                  <a16:creationId xmlns:a16="http://schemas.microsoft.com/office/drawing/2014/main" id="{898490B6-50A7-4C5B-92FD-F78AF404E83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84" name="Graphic 38">
              <a:extLst>
                <a:ext uri="{FF2B5EF4-FFF2-40B4-BE49-F238E27FC236}">
                  <a16:creationId xmlns:a16="http://schemas.microsoft.com/office/drawing/2014/main" id="{D5E0CD73-1159-42A8-9C53-759DED57DFE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85" name="Graphic 38">
              <a:extLst>
                <a:ext uri="{FF2B5EF4-FFF2-40B4-BE49-F238E27FC236}">
                  <a16:creationId xmlns:a16="http://schemas.microsoft.com/office/drawing/2014/main" id="{60271AE7-3FA5-47E8-AA2E-22E8B8788073}"/>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86" name="Graphic 38">
              <a:extLst>
                <a:ext uri="{FF2B5EF4-FFF2-40B4-BE49-F238E27FC236}">
                  <a16:creationId xmlns:a16="http://schemas.microsoft.com/office/drawing/2014/main" id="{6A1DEB99-5832-4B74-8091-C097D781171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87" name="Graphic 38">
              <a:extLst>
                <a:ext uri="{FF2B5EF4-FFF2-40B4-BE49-F238E27FC236}">
                  <a16:creationId xmlns:a16="http://schemas.microsoft.com/office/drawing/2014/main" id="{558F54CB-6DE0-4331-A743-2B0E881FBCE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88" name="Graphic 38">
              <a:extLst>
                <a:ext uri="{FF2B5EF4-FFF2-40B4-BE49-F238E27FC236}">
                  <a16:creationId xmlns:a16="http://schemas.microsoft.com/office/drawing/2014/main" id="{FE6F3B01-2576-45FA-9C7D-073919935947}"/>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89" name="Graphic 38">
              <a:extLst>
                <a:ext uri="{FF2B5EF4-FFF2-40B4-BE49-F238E27FC236}">
                  <a16:creationId xmlns:a16="http://schemas.microsoft.com/office/drawing/2014/main" id="{05D6239C-BD4B-4B98-8FBE-BB4BC24F245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90" name="Graphic 38">
              <a:extLst>
                <a:ext uri="{FF2B5EF4-FFF2-40B4-BE49-F238E27FC236}">
                  <a16:creationId xmlns:a16="http://schemas.microsoft.com/office/drawing/2014/main" id="{95A8C653-E369-4FE7-97FF-0128A0B1101E}"/>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91" name="Graphic 38">
              <a:extLst>
                <a:ext uri="{FF2B5EF4-FFF2-40B4-BE49-F238E27FC236}">
                  <a16:creationId xmlns:a16="http://schemas.microsoft.com/office/drawing/2014/main" id="{05AB409D-7DC2-4281-9891-8C2E805CF953}"/>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92" name="Graphic 38">
            <a:extLst>
              <a:ext uri="{FF2B5EF4-FFF2-40B4-BE49-F238E27FC236}">
                <a16:creationId xmlns:a16="http://schemas.microsoft.com/office/drawing/2014/main" id="{A9D05DF3-CB94-41E2-9C2C-07BCB6D86E9E}"/>
              </a:ext>
            </a:extLst>
          </p:cNvPr>
          <p:cNvSpPr/>
          <p:nvPr userDrawn="1"/>
        </p:nvSpPr>
        <p:spPr>
          <a:xfrm>
            <a:off x="1201135" y="461949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93" name="Graphic 38">
            <a:extLst>
              <a:ext uri="{FF2B5EF4-FFF2-40B4-BE49-F238E27FC236}">
                <a16:creationId xmlns:a16="http://schemas.microsoft.com/office/drawing/2014/main" id="{0D946B77-BA49-48B5-ABAF-28F1C76B846B}"/>
              </a:ext>
            </a:extLst>
          </p:cNvPr>
          <p:cNvSpPr/>
          <p:nvPr userDrawn="1"/>
        </p:nvSpPr>
        <p:spPr>
          <a:xfrm>
            <a:off x="6036702" y="3270633"/>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94" name="Graphic 38">
            <a:extLst>
              <a:ext uri="{FF2B5EF4-FFF2-40B4-BE49-F238E27FC236}">
                <a16:creationId xmlns:a16="http://schemas.microsoft.com/office/drawing/2014/main" id="{405046B5-8A82-4DB6-A222-73EB096DBF44}"/>
              </a:ext>
            </a:extLst>
          </p:cNvPr>
          <p:cNvSpPr/>
          <p:nvPr userDrawn="1"/>
        </p:nvSpPr>
        <p:spPr>
          <a:xfrm>
            <a:off x="5806063" y="623807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95" name="Graphic 38">
            <a:extLst>
              <a:ext uri="{FF2B5EF4-FFF2-40B4-BE49-F238E27FC236}">
                <a16:creationId xmlns:a16="http://schemas.microsoft.com/office/drawing/2014/main" id="{B7C70F39-A3F4-4874-A24A-BA99B4E36A80}"/>
              </a:ext>
            </a:extLst>
          </p:cNvPr>
          <p:cNvGrpSpPr/>
          <p:nvPr userDrawn="1"/>
        </p:nvGrpSpPr>
        <p:grpSpPr>
          <a:xfrm>
            <a:off x="4570584" y="2385157"/>
            <a:ext cx="336664" cy="336745"/>
            <a:chOff x="9342265" y="2571740"/>
            <a:chExt cx="336664" cy="336745"/>
          </a:xfrm>
        </p:grpSpPr>
        <p:sp>
          <p:nvSpPr>
            <p:cNvPr id="96" name="Graphic 38">
              <a:extLst>
                <a:ext uri="{FF2B5EF4-FFF2-40B4-BE49-F238E27FC236}">
                  <a16:creationId xmlns:a16="http://schemas.microsoft.com/office/drawing/2014/main" id="{61123414-125C-45FC-8454-3C49BF8523B5}"/>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97" name="Graphic 38">
              <a:extLst>
                <a:ext uri="{FF2B5EF4-FFF2-40B4-BE49-F238E27FC236}">
                  <a16:creationId xmlns:a16="http://schemas.microsoft.com/office/drawing/2014/main" id="{6624F6AC-3A46-4649-BAAC-16852F6A697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98" name="Graphic 38">
            <a:extLst>
              <a:ext uri="{FF2B5EF4-FFF2-40B4-BE49-F238E27FC236}">
                <a16:creationId xmlns:a16="http://schemas.microsoft.com/office/drawing/2014/main" id="{E3B6B124-B3BF-4B85-B562-6C9C8664EED8}"/>
              </a:ext>
            </a:extLst>
          </p:cNvPr>
          <p:cNvSpPr/>
          <p:nvPr userDrawn="1"/>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99" name="Graphic 38">
            <a:extLst>
              <a:ext uri="{FF2B5EF4-FFF2-40B4-BE49-F238E27FC236}">
                <a16:creationId xmlns:a16="http://schemas.microsoft.com/office/drawing/2014/main" id="{FA168546-EB75-4522-B9DB-59EB78975B10}"/>
              </a:ext>
            </a:extLst>
          </p:cNvPr>
          <p:cNvGrpSpPr/>
          <p:nvPr userDrawn="1"/>
        </p:nvGrpSpPr>
        <p:grpSpPr>
          <a:xfrm>
            <a:off x="4932959" y="500903"/>
            <a:ext cx="641221" cy="534951"/>
            <a:chOff x="2853315" y="2121546"/>
            <a:chExt cx="641221" cy="534951"/>
          </a:xfrm>
          <a:solidFill>
            <a:schemeClr val="accent3"/>
          </a:solidFill>
        </p:grpSpPr>
        <p:sp>
          <p:nvSpPr>
            <p:cNvPr id="100" name="Graphic 38">
              <a:extLst>
                <a:ext uri="{FF2B5EF4-FFF2-40B4-BE49-F238E27FC236}">
                  <a16:creationId xmlns:a16="http://schemas.microsoft.com/office/drawing/2014/main" id="{8E2E494A-66C6-47EC-9BCA-989BA6C827F8}"/>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01" name="Graphic 38">
              <a:extLst>
                <a:ext uri="{FF2B5EF4-FFF2-40B4-BE49-F238E27FC236}">
                  <a16:creationId xmlns:a16="http://schemas.microsoft.com/office/drawing/2014/main" id="{B9348B37-664E-43C2-8D54-B7CD620B36E4}"/>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02" name="Graphic 38">
              <a:extLst>
                <a:ext uri="{FF2B5EF4-FFF2-40B4-BE49-F238E27FC236}">
                  <a16:creationId xmlns:a16="http://schemas.microsoft.com/office/drawing/2014/main" id="{D8965214-5747-4D19-AE85-9D8BC77B3857}"/>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03" name="Graphic 38">
              <a:extLst>
                <a:ext uri="{FF2B5EF4-FFF2-40B4-BE49-F238E27FC236}">
                  <a16:creationId xmlns:a16="http://schemas.microsoft.com/office/drawing/2014/main" id="{A2C94943-742A-4239-92F4-CC36C0D5F5F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04" name="Graphic 38">
              <a:extLst>
                <a:ext uri="{FF2B5EF4-FFF2-40B4-BE49-F238E27FC236}">
                  <a16:creationId xmlns:a16="http://schemas.microsoft.com/office/drawing/2014/main" id="{A46068D6-A6D4-48C4-9BE8-E845E70E764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05" name="Graphic 38">
              <a:extLst>
                <a:ext uri="{FF2B5EF4-FFF2-40B4-BE49-F238E27FC236}">
                  <a16:creationId xmlns:a16="http://schemas.microsoft.com/office/drawing/2014/main" id="{DF9BC540-BF28-4A5D-99DA-C26EF8389119}"/>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106" name="Graphic 38">
              <a:extLst>
                <a:ext uri="{FF2B5EF4-FFF2-40B4-BE49-F238E27FC236}">
                  <a16:creationId xmlns:a16="http://schemas.microsoft.com/office/drawing/2014/main" id="{E9A1B8CE-3847-4214-B750-6B9B26F13E6D}"/>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107" name="Graphic 38">
              <a:extLst>
                <a:ext uri="{FF2B5EF4-FFF2-40B4-BE49-F238E27FC236}">
                  <a16:creationId xmlns:a16="http://schemas.microsoft.com/office/drawing/2014/main" id="{27B6C69C-350D-433A-A6CF-3398CA322F60}"/>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108" name="Graphic 38">
              <a:extLst>
                <a:ext uri="{FF2B5EF4-FFF2-40B4-BE49-F238E27FC236}">
                  <a16:creationId xmlns:a16="http://schemas.microsoft.com/office/drawing/2014/main" id="{D07A8276-7D92-47CA-B887-85BF57D577F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109" name="Graphic 38">
            <a:extLst>
              <a:ext uri="{FF2B5EF4-FFF2-40B4-BE49-F238E27FC236}">
                <a16:creationId xmlns:a16="http://schemas.microsoft.com/office/drawing/2014/main" id="{447A9088-6DCF-4468-8FCD-BEF8F2DC5AFD}"/>
              </a:ext>
            </a:extLst>
          </p:cNvPr>
          <p:cNvGrpSpPr/>
          <p:nvPr userDrawn="1"/>
        </p:nvGrpSpPr>
        <p:grpSpPr>
          <a:xfrm>
            <a:off x="11229172" y="5179139"/>
            <a:ext cx="336664" cy="336745"/>
            <a:chOff x="9342265" y="2571740"/>
            <a:chExt cx="336664" cy="336745"/>
          </a:xfrm>
        </p:grpSpPr>
        <p:sp>
          <p:nvSpPr>
            <p:cNvPr id="110" name="Graphic 38">
              <a:extLst>
                <a:ext uri="{FF2B5EF4-FFF2-40B4-BE49-F238E27FC236}">
                  <a16:creationId xmlns:a16="http://schemas.microsoft.com/office/drawing/2014/main" id="{B3B0D043-26D5-497B-836D-E0825E2561C4}"/>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11" name="Graphic 38">
              <a:extLst>
                <a:ext uri="{FF2B5EF4-FFF2-40B4-BE49-F238E27FC236}">
                  <a16:creationId xmlns:a16="http://schemas.microsoft.com/office/drawing/2014/main" id="{8BBA0E73-F5AE-455E-86A1-C1C5E0008BC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112" name="Graphic 38">
            <a:extLst>
              <a:ext uri="{FF2B5EF4-FFF2-40B4-BE49-F238E27FC236}">
                <a16:creationId xmlns:a16="http://schemas.microsoft.com/office/drawing/2014/main" id="{D2EE3443-C6C5-4DEA-B7EA-CB85662CC6B5}"/>
              </a:ext>
            </a:extLst>
          </p:cNvPr>
          <p:cNvSpPr/>
          <p:nvPr userDrawn="1"/>
        </p:nvSpPr>
        <p:spPr>
          <a:xfrm>
            <a:off x="10651280" y="336864"/>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113" name="Graphic 38">
            <a:extLst>
              <a:ext uri="{FF2B5EF4-FFF2-40B4-BE49-F238E27FC236}">
                <a16:creationId xmlns:a16="http://schemas.microsoft.com/office/drawing/2014/main" id="{F8DDB29D-8430-4B8B-AC90-020D40E9B4DD}"/>
              </a:ext>
            </a:extLst>
          </p:cNvPr>
          <p:cNvSpPr/>
          <p:nvPr userDrawn="1"/>
        </p:nvSpPr>
        <p:spPr>
          <a:xfrm>
            <a:off x="724935" y="180206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114" name="Graphic 38">
            <a:extLst>
              <a:ext uri="{FF2B5EF4-FFF2-40B4-BE49-F238E27FC236}">
                <a16:creationId xmlns:a16="http://schemas.microsoft.com/office/drawing/2014/main" id="{E217D775-177E-4D6E-9F77-CF32178DB06C}"/>
              </a:ext>
            </a:extLst>
          </p:cNvPr>
          <p:cNvSpPr/>
          <p:nvPr userDrawn="1"/>
        </p:nvSpPr>
        <p:spPr>
          <a:xfrm>
            <a:off x="4406919" y="6126290"/>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451925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E3B81F-31E3-4342-AB63-291852B32783}"/>
              </a:ext>
            </a:extLst>
          </p:cNvPr>
          <p:cNvSpPr/>
          <p:nvPr userDrawn="1"/>
        </p:nvSpPr>
        <p:spPr>
          <a:xfrm>
            <a:off x="0" y="0"/>
            <a:ext cx="2939143"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 name="Picture Placeholder 3">
            <a:extLst>
              <a:ext uri="{FF2B5EF4-FFF2-40B4-BE49-F238E27FC236}">
                <a16:creationId xmlns:a16="http://schemas.microsoft.com/office/drawing/2014/main" id="{0E5BC25F-FF7B-4154-B3F9-87FC33B095E0}"/>
              </a:ext>
            </a:extLst>
          </p:cNvPr>
          <p:cNvSpPr>
            <a:spLocks noGrp="1"/>
          </p:cNvSpPr>
          <p:nvPr>
            <p:ph type="pic" sz="quarter" idx="14"/>
          </p:nvPr>
        </p:nvSpPr>
        <p:spPr>
          <a:xfrm>
            <a:off x="524128" y="365760"/>
            <a:ext cx="7339712" cy="608628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9" name="Graphic 38">
            <a:extLst>
              <a:ext uri="{FF2B5EF4-FFF2-40B4-BE49-F238E27FC236}">
                <a16:creationId xmlns:a16="http://schemas.microsoft.com/office/drawing/2014/main" id="{8B8ADEDE-825D-4412-8CE6-52A18036FEBF}"/>
              </a:ext>
            </a:extLst>
          </p:cNvPr>
          <p:cNvGrpSpPr/>
          <p:nvPr userDrawn="1"/>
        </p:nvGrpSpPr>
        <p:grpSpPr>
          <a:xfrm>
            <a:off x="8124851" y="273415"/>
            <a:ext cx="526233" cy="534913"/>
            <a:chOff x="3867783" y="1582991"/>
            <a:chExt cx="526233" cy="534913"/>
          </a:xfrm>
          <a:solidFill>
            <a:schemeClr val="accent4"/>
          </a:solidFill>
        </p:grpSpPr>
        <p:sp>
          <p:nvSpPr>
            <p:cNvPr id="10" name="Graphic 38">
              <a:extLst>
                <a:ext uri="{FF2B5EF4-FFF2-40B4-BE49-F238E27FC236}">
                  <a16:creationId xmlns:a16="http://schemas.microsoft.com/office/drawing/2014/main" id="{7AC8AF8D-40DA-4465-94C6-0DE43B858808}"/>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87EC94C6-3A02-4BE2-88A5-F590FA397A73}"/>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7B023D60-4D56-47B2-A949-A70A90E35F2C}"/>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279D0307-2C9C-49CC-BAC8-5FB3C8E057B5}"/>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5794790D-03C6-4C80-9A3A-CFA3DD680D20}"/>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8D942C28-1981-4C80-8E86-158D53B4F0E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D4787DF8-48D8-4D08-AF55-23FBA52207C2}"/>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2C0649F0-CBC8-4BDD-94DA-6153808EC91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F3FF6493-E8DD-4AEB-BB77-EB57C2EEAB00}"/>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9" name="Graphic 38">
            <a:extLst>
              <a:ext uri="{FF2B5EF4-FFF2-40B4-BE49-F238E27FC236}">
                <a16:creationId xmlns:a16="http://schemas.microsoft.com/office/drawing/2014/main" id="{950BB24E-2ED7-4512-B0B8-3A4E2B5EA67B}"/>
              </a:ext>
            </a:extLst>
          </p:cNvPr>
          <p:cNvGrpSpPr/>
          <p:nvPr userDrawn="1"/>
        </p:nvGrpSpPr>
        <p:grpSpPr>
          <a:xfrm>
            <a:off x="10466659" y="5957794"/>
            <a:ext cx="1407277" cy="780637"/>
            <a:chOff x="6495821" y="1090764"/>
            <a:chExt cx="1407277" cy="780637"/>
          </a:xfrm>
        </p:grpSpPr>
        <p:sp>
          <p:nvSpPr>
            <p:cNvPr id="20" name="Graphic 38">
              <a:extLst>
                <a:ext uri="{FF2B5EF4-FFF2-40B4-BE49-F238E27FC236}">
                  <a16:creationId xmlns:a16="http://schemas.microsoft.com/office/drawing/2014/main" id="{0CDC59BC-A57A-45F7-B9E7-648E7F735C4E}"/>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1CB22D10-D9A5-4B10-B9FA-28C1B8814F4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8F9ABAF9-D6CF-43E2-AB8E-51701A620D8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E77E9A33-290B-44CE-BD2E-7AB47F70C64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02B36CC1-47D6-44B0-A16F-252758681A8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5" name="Graphic 38">
            <a:extLst>
              <a:ext uri="{FF2B5EF4-FFF2-40B4-BE49-F238E27FC236}">
                <a16:creationId xmlns:a16="http://schemas.microsoft.com/office/drawing/2014/main" id="{10CDDA66-DB43-4E0A-9DBB-E3EAFEFB67FE}"/>
              </a:ext>
            </a:extLst>
          </p:cNvPr>
          <p:cNvSpPr/>
          <p:nvPr userDrawn="1"/>
        </p:nvSpPr>
        <p:spPr>
          <a:xfrm>
            <a:off x="201626" y="273415"/>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3"/>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31680833-D96B-48E1-AB6B-EDF07E0360F5}"/>
              </a:ext>
            </a:extLst>
          </p:cNvPr>
          <p:cNvSpPr/>
          <p:nvPr userDrawn="1"/>
        </p:nvSpPr>
        <p:spPr>
          <a:xfrm>
            <a:off x="263117" y="636188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7BCAA94D-E098-4399-8718-297C1C92077F}"/>
              </a:ext>
            </a:extLst>
          </p:cNvPr>
          <p:cNvSpPr/>
          <p:nvPr userDrawn="1"/>
        </p:nvSpPr>
        <p:spPr>
          <a:xfrm>
            <a:off x="11579882" y="311862"/>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326606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ABA4AD8-1089-457E-A863-A0C483CE3872}"/>
              </a:ext>
            </a:extLst>
          </p:cNvPr>
          <p:cNvSpPr>
            <a:spLocks noGrp="1"/>
          </p:cNvSpPr>
          <p:nvPr>
            <p:ph type="pic" sz="quarter" idx="14"/>
          </p:nvPr>
        </p:nvSpPr>
        <p:spPr>
          <a:xfrm>
            <a:off x="738110" y="183777"/>
            <a:ext cx="11453890" cy="6674225"/>
          </a:xfrm>
          <a:custGeom>
            <a:avLst/>
            <a:gdLst>
              <a:gd name="connsiteX0" fmla="*/ 10104097 w 11453890"/>
              <a:gd name="connsiteY0" fmla="*/ 133 h 6674225"/>
              <a:gd name="connsiteX1" fmla="*/ 10573227 w 11453890"/>
              <a:gd name="connsiteY1" fmla="*/ 156545 h 6674225"/>
              <a:gd name="connsiteX2" fmla="*/ 11197071 w 11453890"/>
              <a:gd name="connsiteY2" fmla="*/ 273311 h 6674225"/>
              <a:gd name="connsiteX3" fmla="*/ 11446070 w 11453890"/>
              <a:gd name="connsiteY3" fmla="*/ 35000 h 6674225"/>
              <a:gd name="connsiteX4" fmla="*/ 11453890 w 11453890"/>
              <a:gd name="connsiteY4" fmla="*/ 16532 h 6674225"/>
              <a:gd name="connsiteX5" fmla="*/ 11453890 w 11453890"/>
              <a:gd name="connsiteY5" fmla="*/ 6674225 h 6674225"/>
              <a:gd name="connsiteX6" fmla="*/ 0 w 11453890"/>
              <a:gd name="connsiteY6" fmla="*/ 6674225 h 6674225"/>
              <a:gd name="connsiteX7" fmla="*/ 41140 w 11453890"/>
              <a:gd name="connsiteY7" fmla="*/ 6631387 h 6674225"/>
              <a:gd name="connsiteX8" fmla="*/ 164294 w 11453890"/>
              <a:gd name="connsiteY8" fmla="*/ 6033658 h 6674225"/>
              <a:gd name="connsiteX9" fmla="*/ 283932 w 11453890"/>
              <a:gd name="connsiteY9" fmla="*/ 5628958 h 6674225"/>
              <a:gd name="connsiteX10" fmla="*/ 650662 w 11453890"/>
              <a:gd name="connsiteY10" fmla="*/ 5744023 h 6674225"/>
              <a:gd name="connsiteX11" fmla="*/ 1434042 w 11453890"/>
              <a:gd name="connsiteY11" fmla="*/ 5892337 h 6674225"/>
              <a:gd name="connsiteX12" fmla="*/ 1817549 w 11453890"/>
              <a:gd name="connsiteY12" fmla="*/ 5087985 h 6674225"/>
              <a:gd name="connsiteX13" fmla="*/ 1928519 w 11453890"/>
              <a:gd name="connsiteY13" fmla="*/ 4652962 h 6674225"/>
              <a:gd name="connsiteX14" fmla="*/ 2247212 w 11453890"/>
              <a:gd name="connsiteY14" fmla="*/ 4703708 h 6674225"/>
              <a:gd name="connsiteX15" fmla="*/ 2306211 w 11453890"/>
              <a:gd name="connsiteY15" fmla="*/ 4740435 h 6674225"/>
              <a:gd name="connsiteX16" fmla="*/ 2329730 w 11453890"/>
              <a:gd name="connsiteY16" fmla="*/ 4760709 h 6674225"/>
              <a:gd name="connsiteX17" fmla="*/ 2411873 w 11453890"/>
              <a:gd name="connsiteY17" fmla="*/ 4805507 h 6674225"/>
              <a:gd name="connsiteX18" fmla="*/ 2532692 w 11453890"/>
              <a:gd name="connsiteY18" fmla="*/ 4879069 h 6674225"/>
              <a:gd name="connsiteX19" fmla="*/ 3132645 w 11453890"/>
              <a:gd name="connsiteY19" fmla="*/ 4902808 h 6674225"/>
              <a:gd name="connsiteX20" fmla="*/ 3425465 w 11453890"/>
              <a:gd name="connsiteY20" fmla="*/ 4186147 h 6674225"/>
              <a:gd name="connsiteX21" fmla="*/ 3543057 w 11453890"/>
              <a:gd name="connsiteY21" fmla="*/ 3747302 h 6674225"/>
              <a:gd name="connsiteX22" fmla="*/ 4143209 w 11453890"/>
              <a:gd name="connsiteY22" fmla="*/ 3868918 h 6674225"/>
              <a:gd name="connsiteX23" fmla="*/ 4767056 w 11453890"/>
              <a:gd name="connsiteY23" fmla="*/ 3985682 h 6674225"/>
              <a:gd name="connsiteX24" fmla="*/ 5093583 w 11453890"/>
              <a:gd name="connsiteY24" fmla="*/ 3428276 h 6674225"/>
              <a:gd name="connsiteX25" fmla="*/ 5102010 w 11453890"/>
              <a:gd name="connsiteY25" fmla="*/ 3219729 h 6674225"/>
              <a:gd name="connsiteX26" fmla="*/ 5105210 w 11453890"/>
              <a:gd name="connsiteY26" fmla="*/ 3158285 h 6674225"/>
              <a:gd name="connsiteX27" fmla="*/ 5103856 w 11453890"/>
              <a:gd name="connsiteY27" fmla="*/ 3150303 h 6674225"/>
              <a:gd name="connsiteX28" fmla="*/ 5104672 w 11453890"/>
              <a:gd name="connsiteY28" fmla="*/ 3101843 h 6674225"/>
              <a:gd name="connsiteX29" fmla="*/ 5216030 w 11453890"/>
              <a:gd name="connsiteY29" fmla="*/ 2862893 h 6674225"/>
              <a:gd name="connsiteX30" fmla="*/ 5246273 w 11453890"/>
              <a:gd name="connsiteY30" fmla="*/ 2859334 h 6674225"/>
              <a:gd name="connsiteX31" fmla="*/ 5244387 w 11453890"/>
              <a:gd name="connsiteY31" fmla="*/ 2856092 h 6674225"/>
              <a:gd name="connsiteX32" fmla="*/ 5300129 w 11453890"/>
              <a:gd name="connsiteY32" fmla="*/ 2856854 h 6674225"/>
              <a:gd name="connsiteX33" fmla="*/ 5603003 w 11453890"/>
              <a:gd name="connsiteY33" fmla="*/ 2990778 h 6674225"/>
              <a:gd name="connsiteX34" fmla="*/ 6286470 w 11453890"/>
              <a:gd name="connsiteY34" fmla="*/ 3073121 h 6674225"/>
              <a:gd name="connsiteX35" fmla="*/ 6594313 w 11453890"/>
              <a:gd name="connsiteY35" fmla="*/ 2321284 h 6674225"/>
              <a:gd name="connsiteX36" fmla="*/ 6713950 w 11453890"/>
              <a:gd name="connsiteY36" fmla="*/ 1916585 h 6674225"/>
              <a:gd name="connsiteX37" fmla="*/ 7080681 w 11453890"/>
              <a:gd name="connsiteY37" fmla="*/ 2031649 h 6674225"/>
              <a:gd name="connsiteX38" fmla="*/ 7864059 w 11453890"/>
              <a:gd name="connsiteY38" fmla="*/ 2179964 h 6674225"/>
              <a:gd name="connsiteX39" fmla="*/ 8247567 w 11453890"/>
              <a:gd name="connsiteY39" fmla="*/ 1375612 h 6674225"/>
              <a:gd name="connsiteX40" fmla="*/ 8358536 w 11453890"/>
              <a:gd name="connsiteY40" fmla="*/ 940589 h 6674225"/>
              <a:gd name="connsiteX41" fmla="*/ 8677229 w 11453890"/>
              <a:gd name="connsiteY41" fmla="*/ 991336 h 6674225"/>
              <a:gd name="connsiteX42" fmla="*/ 8736229 w 11453890"/>
              <a:gd name="connsiteY42" fmla="*/ 1028062 h 6674225"/>
              <a:gd name="connsiteX43" fmla="*/ 8759748 w 11453890"/>
              <a:gd name="connsiteY43" fmla="*/ 1048336 h 6674225"/>
              <a:gd name="connsiteX44" fmla="*/ 8841888 w 11453890"/>
              <a:gd name="connsiteY44" fmla="*/ 1093136 h 6674225"/>
              <a:gd name="connsiteX45" fmla="*/ 8962709 w 11453890"/>
              <a:gd name="connsiteY45" fmla="*/ 1166696 h 6674225"/>
              <a:gd name="connsiteX46" fmla="*/ 9562662 w 11453890"/>
              <a:gd name="connsiteY46" fmla="*/ 1190436 h 6674225"/>
              <a:gd name="connsiteX47" fmla="*/ 9855483 w 11453890"/>
              <a:gd name="connsiteY47" fmla="*/ 473774 h 6674225"/>
              <a:gd name="connsiteX48" fmla="*/ 9973073 w 11453890"/>
              <a:gd name="connsiteY48" fmla="*/ 34929 h 6674225"/>
              <a:gd name="connsiteX49" fmla="*/ 10104097 w 11453890"/>
              <a:gd name="connsiteY49" fmla="*/ 133 h 667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453890" h="6674225">
                <a:moveTo>
                  <a:pt x="10104097" y="133"/>
                </a:moveTo>
                <a:cubicBezTo>
                  <a:pt x="10245547" y="-3698"/>
                  <a:pt x="10414186" y="76138"/>
                  <a:pt x="10573227" y="156545"/>
                </a:cubicBezTo>
                <a:cubicBezTo>
                  <a:pt x="10795722" y="266555"/>
                  <a:pt x="11014394" y="369943"/>
                  <a:pt x="11197071" y="273311"/>
                </a:cubicBezTo>
                <a:cubicBezTo>
                  <a:pt x="11320610" y="211922"/>
                  <a:pt x="11397629" y="130193"/>
                  <a:pt x="11446070" y="35000"/>
                </a:cubicBezTo>
                <a:lnTo>
                  <a:pt x="11453890" y="16532"/>
                </a:lnTo>
                <a:lnTo>
                  <a:pt x="11453890" y="6674225"/>
                </a:lnTo>
                <a:lnTo>
                  <a:pt x="0" y="6674225"/>
                </a:lnTo>
                <a:lnTo>
                  <a:pt x="41140" y="6631387"/>
                </a:lnTo>
                <a:cubicBezTo>
                  <a:pt x="174364" y="6458417"/>
                  <a:pt x="168751" y="6236437"/>
                  <a:pt x="164294" y="6033658"/>
                </a:cubicBezTo>
                <a:cubicBezTo>
                  <a:pt x="163472" y="5848659"/>
                  <a:pt x="153225" y="5677928"/>
                  <a:pt x="283932" y="5628958"/>
                </a:cubicBezTo>
                <a:cubicBezTo>
                  <a:pt x="417437" y="5569541"/>
                  <a:pt x="528829" y="5655385"/>
                  <a:pt x="650662" y="5744023"/>
                </a:cubicBezTo>
                <a:cubicBezTo>
                  <a:pt x="847684" y="5886407"/>
                  <a:pt x="1062807" y="6044837"/>
                  <a:pt x="1434042" y="5892337"/>
                </a:cubicBezTo>
                <a:cubicBezTo>
                  <a:pt x="1828972" y="5734979"/>
                  <a:pt x="1818920" y="5396318"/>
                  <a:pt x="1817549" y="5087985"/>
                </a:cubicBezTo>
                <a:cubicBezTo>
                  <a:pt x="1812903" y="4896359"/>
                  <a:pt x="1812078" y="4711352"/>
                  <a:pt x="1928519" y="4652962"/>
                </a:cubicBezTo>
                <a:cubicBezTo>
                  <a:pt x="2027882" y="4595594"/>
                  <a:pt x="2135162" y="4637987"/>
                  <a:pt x="2247212" y="4703708"/>
                </a:cubicBezTo>
                <a:lnTo>
                  <a:pt x="2306211" y="4740435"/>
                </a:lnTo>
                <a:lnTo>
                  <a:pt x="2329730" y="4760709"/>
                </a:lnTo>
                <a:lnTo>
                  <a:pt x="2411873" y="4805507"/>
                </a:lnTo>
                <a:lnTo>
                  <a:pt x="2532692" y="4879069"/>
                </a:lnTo>
                <a:cubicBezTo>
                  <a:pt x="2709052" y="4975143"/>
                  <a:pt x="2901243" y="5029788"/>
                  <a:pt x="3132645" y="4902808"/>
                </a:cubicBezTo>
                <a:cubicBezTo>
                  <a:pt x="3434560" y="4737337"/>
                  <a:pt x="3431412" y="4456520"/>
                  <a:pt x="3425465" y="4186147"/>
                </a:cubicBezTo>
                <a:cubicBezTo>
                  <a:pt x="3420817" y="3994519"/>
                  <a:pt x="3417192" y="3819969"/>
                  <a:pt x="3543057" y="3747302"/>
                </a:cubicBezTo>
                <a:cubicBezTo>
                  <a:pt x="3702037" y="3655514"/>
                  <a:pt x="3931156" y="3761708"/>
                  <a:pt x="4143209" y="3868918"/>
                </a:cubicBezTo>
                <a:cubicBezTo>
                  <a:pt x="4365705" y="3978927"/>
                  <a:pt x="4584377" y="4082315"/>
                  <a:pt x="4767056" y="3985682"/>
                </a:cubicBezTo>
                <a:cubicBezTo>
                  <a:pt x="5014131" y="3862904"/>
                  <a:pt x="5075130" y="3658771"/>
                  <a:pt x="5093583" y="3428276"/>
                </a:cubicBezTo>
                <a:lnTo>
                  <a:pt x="5102010" y="3219729"/>
                </a:lnTo>
                <a:lnTo>
                  <a:pt x="5105210" y="3158285"/>
                </a:lnTo>
                <a:lnTo>
                  <a:pt x="5103856" y="3150303"/>
                </a:lnTo>
                <a:lnTo>
                  <a:pt x="5104672" y="3101843"/>
                </a:lnTo>
                <a:cubicBezTo>
                  <a:pt x="5106033" y="2981818"/>
                  <a:pt x="5163582" y="2909734"/>
                  <a:pt x="5216030" y="2862893"/>
                </a:cubicBezTo>
                <a:lnTo>
                  <a:pt x="5246273" y="2859334"/>
                </a:lnTo>
                <a:lnTo>
                  <a:pt x="5244387" y="2856092"/>
                </a:lnTo>
                <a:lnTo>
                  <a:pt x="5300129" y="2856854"/>
                </a:lnTo>
                <a:cubicBezTo>
                  <a:pt x="5419010" y="2869298"/>
                  <a:pt x="5513795" y="2931877"/>
                  <a:pt x="5603003" y="2990778"/>
                </a:cubicBezTo>
                <a:cubicBezTo>
                  <a:pt x="5792374" y="3119911"/>
                  <a:pt x="5977930" y="3242419"/>
                  <a:pt x="6286470" y="3073121"/>
                </a:cubicBezTo>
                <a:cubicBezTo>
                  <a:pt x="6608255" y="2896164"/>
                  <a:pt x="6600256" y="2591656"/>
                  <a:pt x="6594313" y="2321284"/>
                </a:cubicBezTo>
                <a:cubicBezTo>
                  <a:pt x="6593490" y="2136286"/>
                  <a:pt x="6583241" y="1965556"/>
                  <a:pt x="6713950" y="1916585"/>
                </a:cubicBezTo>
                <a:cubicBezTo>
                  <a:pt x="6847456" y="1857167"/>
                  <a:pt x="6958849" y="1943011"/>
                  <a:pt x="7080681" y="2031649"/>
                </a:cubicBezTo>
                <a:cubicBezTo>
                  <a:pt x="7277703" y="2174033"/>
                  <a:pt x="7492824" y="2332465"/>
                  <a:pt x="7864059" y="2179964"/>
                </a:cubicBezTo>
                <a:cubicBezTo>
                  <a:pt x="8258989" y="2022607"/>
                  <a:pt x="8248937" y="1683946"/>
                  <a:pt x="8247567" y="1375612"/>
                </a:cubicBezTo>
                <a:cubicBezTo>
                  <a:pt x="8242920" y="1183987"/>
                  <a:pt x="8242095" y="998980"/>
                  <a:pt x="8358536" y="940589"/>
                </a:cubicBezTo>
                <a:cubicBezTo>
                  <a:pt x="8457899" y="883222"/>
                  <a:pt x="8565180" y="925614"/>
                  <a:pt x="8677229" y="991336"/>
                </a:cubicBezTo>
                <a:lnTo>
                  <a:pt x="8736229" y="1028062"/>
                </a:lnTo>
                <a:lnTo>
                  <a:pt x="8759748" y="1048336"/>
                </a:lnTo>
                <a:lnTo>
                  <a:pt x="8841888" y="1093136"/>
                </a:lnTo>
                <a:lnTo>
                  <a:pt x="8962709" y="1166696"/>
                </a:lnTo>
                <a:cubicBezTo>
                  <a:pt x="9139069" y="1262771"/>
                  <a:pt x="9331258" y="1317417"/>
                  <a:pt x="9562662" y="1190436"/>
                </a:cubicBezTo>
                <a:cubicBezTo>
                  <a:pt x="9864576" y="1024965"/>
                  <a:pt x="9861428" y="744149"/>
                  <a:pt x="9855483" y="473774"/>
                </a:cubicBezTo>
                <a:cubicBezTo>
                  <a:pt x="9850835" y="282147"/>
                  <a:pt x="9847210" y="107597"/>
                  <a:pt x="9973073" y="34929"/>
                </a:cubicBezTo>
                <a:cubicBezTo>
                  <a:pt x="10012818" y="11982"/>
                  <a:pt x="10056947" y="1409"/>
                  <a:pt x="10104097" y="133"/>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645501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70F859F1-67AF-4DF0-A0DC-150C64E37256}"/>
              </a:ext>
            </a:extLst>
          </p:cNvPr>
          <p:cNvSpPr/>
          <p:nvPr userDrawn="1"/>
        </p:nvSpPr>
        <p:spPr>
          <a:xfrm>
            <a:off x="6612868" y="1191783"/>
            <a:ext cx="4722630" cy="4722630"/>
          </a:xfrm>
          <a:custGeom>
            <a:avLst/>
            <a:gdLst>
              <a:gd name="connsiteX0" fmla="*/ 744583 w 1489166"/>
              <a:gd name="connsiteY0" fmla="*/ 0 h 1489166"/>
              <a:gd name="connsiteX1" fmla="*/ 1489166 w 1489166"/>
              <a:gd name="connsiteY1" fmla="*/ 744583 h 1489166"/>
              <a:gd name="connsiteX2" fmla="*/ 744583 w 1489166"/>
              <a:gd name="connsiteY2" fmla="*/ 1489166 h 1489166"/>
              <a:gd name="connsiteX3" fmla="*/ 0 w 1489166"/>
              <a:gd name="connsiteY3" fmla="*/ 744583 h 1489166"/>
              <a:gd name="connsiteX4" fmla="*/ 744583 w 1489166"/>
              <a:gd name="connsiteY4" fmla="*/ 0 h 1489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166" h="1489166">
                <a:moveTo>
                  <a:pt x="744583" y="0"/>
                </a:moveTo>
                <a:cubicBezTo>
                  <a:pt x="1155805" y="0"/>
                  <a:pt x="1489166" y="333361"/>
                  <a:pt x="1489166" y="744583"/>
                </a:cubicBezTo>
                <a:cubicBezTo>
                  <a:pt x="1489166" y="1155805"/>
                  <a:pt x="1155805" y="1489166"/>
                  <a:pt x="744583" y="1489166"/>
                </a:cubicBezTo>
                <a:cubicBezTo>
                  <a:pt x="333361" y="1489166"/>
                  <a:pt x="0" y="1155805"/>
                  <a:pt x="0" y="744583"/>
                </a:cubicBezTo>
                <a:cubicBezTo>
                  <a:pt x="0" y="333361"/>
                  <a:pt x="333361" y="0"/>
                  <a:pt x="744583" y="0"/>
                </a:cubicBezTo>
                <a:close/>
              </a:path>
            </a:pathLst>
          </a:custGeom>
          <a:solidFill>
            <a:schemeClr val="bg1"/>
          </a:solidFill>
          <a:ln>
            <a:noFill/>
          </a:ln>
          <a:effectLst>
            <a:outerShdw blurRad="1193800" dist="3937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grpSp>
        <p:nvGrpSpPr>
          <p:cNvPr id="5" name="Graphic 38">
            <a:extLst>
              <a:ext uri="{FF2B5EF4-FFF2-40B4-BE49-F238E27FC236}">
                <a16:creationId xmlns:a16="http://schemas.microsoft.com/office/drawing/2014/main" id="{0FE5B8B6-F271-4A02-B262-7C6ED5BE02CA}"/>
              </a:ext>
            </a:extLst>
          </p:cNvPr>
          <p:cNvGrpSpPr/>
          <p:nvPr userDrawn="1"/>
        </p:nvGrpSpPr>
        <p:grpSpPr>
          <a:xfrm>
            <a:off x="9444037" y="426637"/>
            <a:ext cx="526233" cy="534913"/>
            <a:chOff x="3867783" y="1582991"/>
            <a:chExt cx="526233" cy="534913"/>
          </a:xfrm>
          <a:solidFill>
            <a:schemeClr val="accent4"/>
          </a:solidFill>
        </p:grpSpPr>
        <p:sp>
          <p:nvSpPr>
            <p:cNvPr id="6" name="Graphic 38">
              <a:extLst>
                <a:ext uri="{FF2B5EF4-FFF2-40B4-BE49-F238E27FC236}">
                  <a16:creationId xmlns:a16="http://schemas.microsoft.com/office/drawing/2014/main" id="{AAFAAC20-4CB9-4B23-9813-979CB8054B1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D4740681-7D7C-42D8-9654-1426F284A68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0605209A-7848-47BB-91A3-B3FC7DDC9341}"/>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E22DB58C-81DE-46D2-A99C-88A44C594182}"/>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FD1555C8-762D-4CF5-96AB-5E18097608F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4A46C5D4-1728-433E-A6E5-DA0243C961D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D53D70CC-C956-4C97-82F8-FEB02267A400}"/>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7E71CA9E-5BAA-404A-86A9-85ADDB273E5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0174A921-BC11-426A-949E-167E7D90ED96}"/>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5" name="Graphic 38">
            <a:extLst>
              <a:ext uri="{FF2B5EF4-FFF2-40B4-BE49-F238E27FC236}">
                <a16:creationId xmlns:a16="http://schemas.microsoft.com/office/drawing/2014/main" id="{B768B571-C7F6-4970-B3EB-5F2373C5ADDD}"/>
              </a:ext>
            </a:extLst>
          </p:cNvPr>
          <p:cNvGrpSpPr/>
          <p:nvPr userDrawn="1"/>
        </p:nvGrpSpPr>
        <p:grpSpPr>
          <a:xfrm>
            <a:off x="6363756" y="847083"/>
            <a:ext cx="1407277" cy="780637"/>
            <a:chOff x="6495821" y="1090764"/>
            <a:chExt cx="1407277" cy="780637"/>
          </a:xfrm>
        </p:grpSpPr>
        <p:sp>
          <p:nvSpPr>
            <p:cNvPr id="16" name="Graphic 38">
              <a:extLst>
                <a:ext uri="{FF2B5EF4-FFF2-40B4-BE49-F238E27FC236}">
                  <a16:creationId xmlns:a16="http://schemas.microsoft.com/office/drawing/2014/main" id="{855DADAB-7D93-4A7A-84C5-6AB0199702EB}"/>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79D3AD30-8A07-49B5-B446-4031BC1BEEBB}"/>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F612F7D0-30B2-451E-B19F-5352FA949DF7}"/>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C3A5F7C8-FB2D-4011-AE72-29ED18A758E9}"/>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57D7E1B6-77D2-4752-AB49-9B4A9CBD661E}"/>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1" name="Graphic 38">
            <a:extLst>
              <a:ext uri="{FF2B5EF4-FFF2-40B4-BE49-F238E27FC236}">
                <a16:creationId xmlns:a16="http://schemas.microsoft.com/office/drawing/2014/main" id="{6D914849-B6DD-4CC1-92DE-33A17A66A39E}"/>
              </a:ext>
            </a:extLst>
          </p:cNvPr>
          <p:cNvSpPr/>
          <p:nvPr userDrawn="1"/>
        </p:nvSpPr>
        <p:spPr>
          <a:xfrm>
            <a:off x="572919" y="610305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2" name="Graphic 38">
            <a:extLst>
              <a:ext uri="{FF2B5EF4-FFF2-40B4-BE49-F238E27FC236}">
                <a16:creationId xmlns:a16="http://schemas.microsoft.com/office/drawing/2014/main" id="{FD73FFDD-4159-451C-9420-619F8FAC9F4B}"/>
              </a:ext>
            </a:extLst>
          </p:cNvPr>
          <p:cNvGrpSpPr/>
          <p:nvPr userDrawn="1"/>
        </p:nvGrpSpPr>
        <p:grpSpPr>
          <a:xfrm>
            <a:off x="4557075" y="1163195"/>
            <a:ext cx="641221" cy="534951"/>
            <a:chOff x="2853315" y="2121546"/>
            <a:chExt cx="641221" cy="534951"/>
          </a:xfrm>
          <a:solidFill>
            <a:schemeClr val="accent3"/>
          </a:solidFill>
        </p:grpSpPr>
        <p:sp>
          <p:nvSpPr>
            <p:cNvPr id="23" name="Graphic 38">
              <a:extLst>
                <a:ext uri="{FF2B5EF4-FFF2-40B4-BE49-F238E27FC236}">
                  <a16:creationId xmlns:a16="http://schemas.microsoft.com/office/drawing/2014/main" id="{D89E2ED1-F16C-4BFA-96C5-85C33C5FAFF1}"/>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811EA033-FA2D-4C44-8B01-0D2472CEA16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054A7624-D737-4BD6-B54C-51FC6A609B86}"/>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D6582E95-3E58-4A3A-8B0B-C553805F0B73}"/>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11F96E53-0845-4D2F-8BFF-942CC880994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A5C4B6CF-1A37-44A4-ACB8-DC8E5019F78E}"/>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91DD3A21-EB2E-4509-951E-98D66DE55BD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AEC8FC2-E7CF-4FA4-B7A8-DBA9748C8389}"/>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F1002357-989A-4B8C-A9B8-0600554A5739}"/>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2" name="Graphic 38">
            <a:extLst>
              <a:ext uri="{FF2B5EF4-FFF2-40B4-BE49-F238E27FC236}">
                <a16:creationId xmlns:a16="http://schemas.microsoft.com/office/drawing/2014/main" id="{2C5771A0-1446-4191-AAC5-8D8B71915C18}"/>
              </a:ext>
            </a:extLst>
          </p:cNvPr>
          <p:cNvSpPr/>
          <p:nvPr userDrawn="1"/>
        </p:nvSpPr>
        <p:spPr>
          <a:xfrm>
            <a:off x="6686434" y="46683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32430200-0CAC-493E-BF4B-7CC5E9797614}"/>
              </a:ext>
            </a:extLst>
          </p:cNvPr>
          <p:cNvSpPr/>
          <p:nvPr userDrawn="1"/>
        </p:nvSpPr>
        <p:spPr>
          <a:xfrm>
            <a:off x="5735117" y="6193747"/>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4" name="Graphic 38">
            <a:extLst>
              <a:ext uri="{FF2B5EF4-FFF2-40B4-BE49-F238E27FC236}">
                <a16:creationId xmlns:a16="http://schemas.microsoft.com/office/drawing/2014/main" id="{1F5D76DB-2220-486E-AEA1-DDA589C1011D}"/>
              </a:ext>
            </a:extLst>
          </p:cNvPr>
          <p:cNvGrpSpPr/>
          <p:nvPr userDrawn="1"/>
        </p:nvGrpSpPr>
        <p:grpSpPr>
          <a:xfrm>
            <a:off x="3322095" y="196260"/>
            <a:ext cx="336664" cy="336745"/>
            <a:chOff x="9342265" y="2571740"/>
            <a:chExt cx="336664" cy="336745"/>
          </a:xfrm>
        </p:grpSpPr>
        <p:sp>
          <p:nvSpPr>
            <p:cNvPr id="35" name="Graphic 38">
              <a:extLst>
                <a:ext uri="{FF2B5EF4-FFF2-40B4-BE49-F238E27FC236}">
                  <a16:creationId xmlns:a16="http://schemas.microsoft.com/office/drawing/2014/main" id="{79CAEDCA-E9E1-4D88-B16C-9F380D1F89D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236AC8A7-4598-40DD-BADA-6372265FFA6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7" name="Graphic 38">
            <a:extLst>
              <a:ext uri="{FF2B5EF4-FFF2-40B4-BE49-F238E27FC236}">
                <a16:creationId xmlns:a16="http://schemas.microsoft.com/office/drawing/2014/main" id="{19CC4F78-518C-4E1F-A2DF-7AF419022FFA}"/>
              </a:ext>
            </a:extLst>
          </p:cNvPr>
          <p:cNvSpPr/>
          <p:nvPr userDrawn="1"/>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C4BC3F4A-7BA6-4ECE-AFF7-E7A5F8076584}"/>
              </a:ext>
            </a:extLst>
          </p:cNvPr>
          <p:cNvSpPr/>
          <p:nvPr userDrawn="1"/>
        </p:nvSpPr>
        <p:spPr>
          <a:xfrm>
            <a:off x="338376" y="71924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39" name="Graphic 38">
            <a:extLst>
              <a:ext uri="{FF2B5EF4-FFF2-40B4-BE49-F238E27FC236}">
                <a16:creationId xmlns:a16="http://schemas.microsoft.com/office/drawing/2014/main" id="{78B2DC55-8588-4953-B5BD-4A7A29F19497}"/>
              </a:ext>
            </a:extLst>
          </p:cNvPr>
          <p:cNvGrpSpPr/>
          <p:nvPr userDrawn="1"/>
        </p:nvGrpSpPr>
        <p:grpSpPr>
          <a:xfrm>
            <a:off x="10808000" y="3976654"/>
            <a:ext cx="641221" cy="534951"/>
            <a:chOff x="2853315" y="2121546"/>
            <a:chExt cx="641221" cy="534951"/>
          </a:xfrm>
          <a:solidFill>
            <a:schemeClr val="accent2"/>
          </a:solidFill>
        </p:grpSpPr>
        <p:sp>
          <p:nvSpPr>
            <p:cNvPr id="40" name="Graphic 38">
              <a:extLst>
                <a:ext uri="{FF2B5EF4-FFF2-40B4-BE49-F238E27FC236}">
                  <a16:creationId xmlns:a16="http://schemas.microsoft.com/office/drawing/2014/main" id="{8448B46A-C16C-4DC6-BF63-11DF13F16DE6}"/>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A67EB9AE-FE51-4BA7-9FE8-D548CA0B99F8}"/>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4FE07FCF-0FB1-45FC-B627-77627C8F94FF}"/>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8FB1D2FA-E1E1-40B4-92E4-C0449B7E1F6E}"/>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4A5EAC56-8B74-41B1-84BC-D1A9D582DB6C}"/>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E1D39DFC-147A-4CE3-B62A-8E6D74798EEB}"/>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CFA7CBD5-3754-449A-B4A1-2487C5413DA1}"/>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34245F9F-AD98-491D-BD57-D9D396FBDBE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5925B278-F45C-4D9D-931D-780FB034FF4A}"/>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49" name="Graphic 38">
            <a:extLst>
              <a:ext uri="{FF2B5EF4-FFF2-40B4-BE49-F238E27FC236}">
                <a16:creationId xmlns:a16="http://schemas.microsoft.com/office/drawing/2014/main" id="{36AFBFD8-68F7-4BA6-BFE4-53F13198ACE6}"/>
              </a:ext>
            </a:extLst>
          </p:cNvPr>
          <p:cNvGrpSpPr/>
          <p:nvPr userDrawn="1"/>
        </p:nvGrpSpPr>
        <p:grpSpPr>
          <a:xfrm>
            <a:off x="11280889" y="5505711"/>
            <a:ext cx="336664" cy="336745"/>
            <a:chOff x="9342265" y="2571740"/>
            <a:chExt cx="336664" cy="336745"/>
          </a:xfrm>
        </p:grpSpPr>
        <p:sp>
          <p:nvSpPr>
            <p:cNvPr id="50" name="Graphic 38">
              <a:extLst>
                <a:ext uri="{FF2B5EF4-FFF2-40B4-BE49-F238E27FC236}">
                  <a16:creationId xmlns:a16="http://schemas.microsoft.com/office/drawing/2014/main" id="{1BFED0DA-376F-46FF-9CFA-0F92EC99EF6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35EE6EB8-60C7-4E85-9FA3-3BF0580A6DA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2" name="Graphic 38">
            <a:extLst>
              <a:ext uri="{FF2B5EF4-FFF2-40B4-BE49-F238E27FC236}">
                <a16:creationId xmlns:a16="http://schemas.microsoft.com/office/drawing/2014/main" id="{FAA5CD2A-F6EB-44BF-8DAF-0CC431713A2F}"/>
              </a:ext>
            </a:extLst>
          </p:cNvPr>
          <p:cNvSpPr/>
          <p:nvPr userDrawn="1"/>
        </p:nvSpPr>
        <p:spPr>
          <a:xfrm>
            <a:off x="11383010" y="7801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0FF0754A-5555-4E9C-91FF-CF2EB000F197}"/>
              </a:ext>
            </a:extLst>
          </p:cNvPr>
          <p:cNvSpPr/>
          <p:nvPr userDrawn="1"/>
        </p:nvSpPr>
        <p:spPr>
          <a:xfrm>
            <a:off x="871076" y="1237402"/>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54" name="Picture Placeholder 53">
            <a:extLst>
              <a:ext uri="{FF2B5EF4-FFF2-40B4-BE49-F238E27FC236}">
                <a16:creationId xmlns:a16="http://schemas.microsoft.com/office/drawing/2014/main" id="{0DAACD53-580B-4751-A858-AB9EDC45541D}"/>
              </a:ext>
            </a:extLst>
          </p:cNvPr>
          <p:cNvSpPr>
            <a:spLocks noGrp="1"/>
          </p:cNvSpPr>
          <p:nvPr>
            <p:ph type="pic" sz="quarter" idx="14"/>
          </p:nvPr>
        </p:nvSpPr>
        <p:spPr>
          <a:xfrm>
            <a:off x="6988627" y="1567542"/>
            <a:ext cx="3971112" cy="3971112"/>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3903258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4B7D690-8B8F-40C3-8364-6A1F25A4CA1D}"/>
              </a:ext>
            </a:extLst>
          </p:cNvPr>
          <p:cNvSpPr>
            <a:spLocks noGrp="1"/>
          </p:cNvSpPr>
          <p:nvPr>
            <p:ph type="pic" sz="quarter" idx="14"/>
          </p:nvPr>
        </p:nvSpPr>
        <p:spPr>
          <a:xfrm>
            <a:off x="328185" y="365760"/>
            <a:ext cx="3251038" cy="608628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3" name="Picture Placeholder 2">
            <a:extLst>
              <a:ext uri="{FF2B5EF4-FFF2-40B4-BE49-F238E27FC236}">
                <a16:creationId xmlns:a16="http://schemas.microsoft.com/office/drawing/2014/main" id="{F9734737-5C59-4E6E-9B47-1D976FB9DBB7}"/>
              </a:ext>
            </a:extLst>
          </p:cNvPr>
          <p:cNvSpPr>
            <a:spLocks noGrp="1"/>
          </p:cNvSpPr>
          <p:nvPr>
            <p:ph type="pic" sz="quarter" idx="15"/>
          </p:nvPr>
        </p:nvSpPr>
        <p:spPr>
          <a:xfrm>
            <a:off x="2718688" y="796835"/>
            <a:ext cx="2806901" cy="354003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Graphic 38">
            <a:extLst>
              <a:ext uri="{FF2B5EF4-FFF2-40B4-BE49-F238E27FC236}">
                <a16:creationId xmlns:a16="http://schemas.microsoft.com/office/drawing/2014/main" id="{062681DC-7997-4A3D-8686-03701DEC9AFE}"/>
              </a:ext>
            </a:extLst>
          </p:cNvPr>
          <p:cNvSpPr/>
          <p:nvPr userDrawn="1"/>
        </p:nvSpPr>
        <p:spPr>
          <a:xfrm>
            <a:off x="3908413" y="636134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19" name="Graphic 38">
            <a:extLst>
              <a:ext uri="{FF2B5EF4-FFF2-40B4-BE49-F238E27FC236}">
                <a16:creationId xmlns:a16="http://schemas.microsoft.com/office/drawing/2014/main" id="{3079E914-9C31-4E16-8B67-486BE04CB7DD}"/>
              </a:ext>
            </a:extLst>
          </p:cNvPr>
          <p:cNvGrpSpPr/>
          <p:nvPr userDrawn="1"/>
        </p:nvGrpSpPr>
        <p:grpSpPr>
          <a:xfrm>
            <a:off x="11414383" y="3801956"/>
            <a:ext cx="526233" cy="534913"/>
            <a:chOff x="3867783" y="1582991"/>
            <a:chExt cx="526233" cy="534913"/>
          </a:xfrm>
          <a:solidFill>
            <a:schemeClr val="accent4"/>
          </a:solidFill>
        </p:grpSpPr>
        <p:sp>
          <p:nvSpPr>
            <p:cNvPr id="20" name="Graphic 38">
              <a:extLst>
                <a:ext uri="{FF2B5EF4-FFF2-40B4-BE49-F238E27FC236}">
                  <a16:creationId xmlns:a16="http://schemas.microsoft.com/office/drawing/2014/main" id="{BFED09FD-0723-4F23-9185-2AF110D2AF4B}"/>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94BBBE9F-BA99-4085-BE18-AA652B1D2543}"/>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680C1387-4AFE-4EEC-AD97-8EB47C15E4F7}"/>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FAE48280-8A63-4E8F-9007-51B727F9C2E1}"/>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687A2C26-05D3-4601-94A8-A6E96DB7FDF5}"/>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3D2C1D3E-4EFE-49DA-A20E-1A656B4C5433}"/>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867699FC-6703-4067-A642-5F42448A44A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A4823709-D9C1-4CD9-B628-A339A315D8E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053BCB11-48EB-4495-AA1C-E2D25C568018}"/>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9" name="Graphic 38">
            <a:extLst>
              <a:ext uri="{FF2B5EF4-FFF2-40B4-BE49-F238E27FC236}">
                <a16:creationId xmlns:a16="http://schemas.microsoft.com/office/drawing/2014/main" id="{06C0C1A7-2EED-4DB7-9555-93463488118B}"/>
              </a:ext>
            </a:extLst>
          </p:cNvPr>
          <p:cNvGrpSpPr/>
          <p:nvPr userDrawn="1"/>
        </p:nvGrpSpPr>
        <p:grpSpPr>
          <a:xfrm>
            <a:off x="10977570" y="182992"/>
            <a:ext cx="1407277" cy="780637"/>
            <a:chOff x="6495821" y="1090764"/>
            <a:chExt cx="1407277" cy="780637"/>
          </a:xfrm>
        </p:grpSpPr>
        <p:sp>
          <p:nvSpPr>
            <p:cNvPr id="30" name="Graphic 38">
              <a:extLst>
                <a:ext uri="{FF2B5EF4-FFF2-40B4-BE49-F238E27FC236}">
                  <a16:creationId xmlns:a16="http://schemas.microsoft.com/office/drawing/2014/main" id="{4283EE61-073D-4FAF-A105-3DC00ECEEB84}"/>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AC34AF6E-F651-4055-8680-150AC11941FA}"/>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9482368D-1ADA-47C7-8114-B8B4E104A96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AF108FC4-F97B-44CD-B3B8-A5F427565A31}"/>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FD39BBF7-93AC-4B31-9168-0FAE788AA5F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35" name="Graphic 38">
            <a:extLst>
              <a:ext uri="{FF2B5EF4-FFF2-40B4-BE49-F238E27FC236}">
                <a16:creationId xmlns:a16="http://schemas.microsoft.com/office/drawing/2014/main" id="{0F60655F-C013-4E26-86C9-1FB1487ADF06}"/>
              </a:ext>
            </a:extLst>
          </p:cNvPr>
          <p:cNvGrpSpPr/>
          <p:nvPr userDrawn="1"/>
        </p:nvGrpSpPr>
        <p:grpSpPr>
          <a:xfrm>
            <a:off x="3322095" y="196260"/>
            <a:ext cx="336664" cy="336745"/>
            <a:chOff x="9342265" y="2571740"/>
            <a:chExt cx="336664" cy="336745"/>
          </a:xfrm>
        </p:grpSpPr>
        <p:sp>
          <p:nvSpPr>
            <p:cNvPr id="36" name="Graphic 38">
              <a:extLst>
                <a:ext uri="{FF2B5EF4-FFF2-40B4-BE49-F238E27FC236}">
                  <a16:creationId xmlns:a16="http://schemas.microsoft.com/office/drawing/2014/main" id="{59FDA677-B846-4334-8D62-4ADA0DDAB923}"/>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DCCD38B6-32E8-4644-A2B3-5B5E80DB2E3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8" name="Graphic 38">
            <a:extLst>
              <a:ext uri="{FF2B5EF4-FFF2-40B4-BE49-F238E27FC236}">
                <a16:creationId xmlns:a16="http://schemas.microsoft.com/office/drawing/2014/main" id="{4464C8D7-94F0-49C3-9074-DAF2A0E219C0}"/>
              </a:ext>
            </a:extLst>
          </p:cNvPr>
          <p:cNvSpPr/>
          <p:nvPr userDrawn="1"/>
        </p:nvSpPr>
        <p:spPr>
          <a:xfrm>
            <a:off x="20432" y="2208405"/>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175739519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75E270-B60D-446D-BFEB-48E53567E8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7AC5D0C9-4447-4581-8AF2-A4ACB07CC8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08775B28-7874-4D21-8A86-550B1BA1FA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C9F191-B5A7-4B5B-A808-EC792002DFF5}" type="datetimeFigureOut">
              <a:rPr lang="en-ID" smtClean="0"/>
              <a:t>11/09/2023</a:t>
            </a:fld>
            <a:endParaRPr lang="en-ID"/>
          </a:p>
        </p:txBody>
      </p:sp>
      <p:sp>
        <p:nvSpPr>
          <p:cNvPr id="5" name="Footer Placeholder 4">
            <a:extLst>
              <a:ext uri="{FF2B5EF4-FFF2-40B4-BE49-F238E27FC236}">
                <a16:creationId xmlns:a16="http://schemas.microsoft.com/office/drawing/2014/main" id="{674258C5-2E6A-4005-8194-B168698894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DCD71A5E-6AA7-42EC-B922-9D90138307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23A349-15DB-4FCA-B841-79D548F3410F}" type="slidenum">
              <a:rPr lang="en-ID" smtClean="0"/>
              <a:t>‹#›</a:t>
            </a:fld>
            <a:endParaRPr lang="en-ID"/>
          </a:p>
        </p:txBody>
      </p:sp>
    </p:spTree>
    <p:extLst>
      <p:ext uri="{BB962C8B-B14F-4D97-AF65-F5344CB8AC3E}">
        <p14:creationId xmlns:p14="http://schemas.microsoft.com/office/powerpoint/2010/main" val="20770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36.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6.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jpg"/><Relationship Id="rId1" Type="http://schemas.openxmlformats.org/officeDocument/2006/relationships/slideLayout" Target="../slideLayouts/slideLayout26.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36.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png"/><Relationship Id="rId7"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png"/><Relationship Id="rId1" Type="http://schemas.openxmlformats.org/officeDocument/2006/relationships/slideLayout" Target="../slideLayouts/slideLayout3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33.xml"/><Relationship Id="rId7" Type="http://schemas.openxmlformats.org/officeDocument/2006/relationships/image" Target="../media/image12.png"/><Relationship Id="rId2" Type="http://schemas.openxmlformats.org/officeDocument/2006/relationships/video" Target="https://www.youtube.com/embed/kRHjmYO-c6w" TargetMode="External"/><Relationship Id="rId1" Type="http://schemas.openxmlformats.org/officeDocument/2006/relationships/video" Target="https://youtu.be/kRHjmYO-c6w" TargetMode="Externa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10.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10.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Layout" Target="../slideLayouts/slideLayout26.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6.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8431CE33-66F0-2A1D-9023-1881001E27E3}"/>
              </a:ext>
            </a:extLst>
          </p:cNvPr>
          <p:cNvSpPr txBox="1"/>
          <p:nvPr/>
        </p:nvSpPr>
        <p:spPr>
          <a:xfrm>
            <a:off x="556026" y="983748"/>
            <a:ext cx="5911703" cy="2554545"/>
          </a:xfrm>
          <a:prstGeom prst="rect">
            <a:avLst/>
          </a:prstGeom>
          <a:noFill/>
        </p:spPr>
        <p:txBody>
          <a:bodyPr wrap="square" rtlCol="0">
            <a:spAutoFit/>
          </a:bodyPr>
          <a:lstStyle/>
          <a:p>
            <a:pPr algn="ctr"/>
            <a:r>
              <a:rPr lang="en-US" sz="8000" b="1" dirty="0">
                <a:solidFill>
                  <a:srgbClr val="0B2175"/>
                </a:solidFill>
                <a:latin typeface="Poppins" pitchFamily="2" charset="77"/>
                <a:cs typeface="Poppins" pitchFamily="2" charset="77"/>
              </a:rPr>
              <a:t>Be A Digital</a:t>
            </a:r>
          </a:p>
        </p:txBody>
      </p:sp>
      <p:sp>
        <p:nvSpPr>
          <p:cNvPr id="21" name="TextBox 20">
            <a:extLst>
              <a:ext uri="{FF2B5EF4-FFF2-40B4-BE49-F238E27FC236}">
                <a16:creationId xmlns:a16="http://schemas.microsoft.com/office/drawing/2014/main" id="{D55614B1-1C24-EF0B-339A-BE22A20CFD6B}"/>
              </a:ext>
            </a:extLst>
          </p:cNvPr>
          <p:cNvSpPr txBox="1"/>
          <p:nvPr/>
        </p:nvSpPr>
        <p:spPr>
          <a:xfrm>
            <a:off x="1012988" y="3415005"/>
            <a:ext cx="4997778" cy="1323439"/>
          </a:xfrm>
          <a:prstGeom prst="rect">
            <a:avLst/>
          </a:prstGeom>
          <a:noFill/>
        </p:spPr>
        <p:txBody>
          <a:bodyPr wrap="square" rtlCol="0">
            <a:spAutoFit/>
          </a:bodyPr>
          <a:lstStyle/>
          <a:p>
            <a:pPr algn="ctr"/>
            <a:r>
              <a:rPr lang="en-US" sz="8000" b="1" dirty="0">
                <a:solidFill>
                  <a:srgbClr val="F9C00F"/>
                </a:solidFill>
                <a:latin typeface="Poppins" pitchFamily="2" charset="77"/>
                <a:cs typeface="Poppins" pitchFamily="2" charset="77"/>
              </a:rPr>
              <a:t>Citizen</a:t>
            </a:r>
          </a:p>
        </p:txBody>
      </p:sp>
      <p:sp>
        <p:nvSpPr>
          <p:cNvPr id="22" name="Freeform 12">
            <a:extLst>
              <a:ext uri="{FF2B5EF4-FFF2-40B4-BE49-F238E27FC236}">
                <a16:creationId xmlns:a16="http://schemas.microsoft.com/office/drawing/2014/main" id="{9140B132-5D07-0653-12C1-DF4DA4A8E8B4}"/>
              </a:ext>
            </a:extLst>
          </p:cNvPr>
          <p:cNvSpPr/>
          <p:nvPr/>
        </p:nvSpPr>
        <p:spPr>
          <a:xfrm>
            <a:off x="301420" y="235130"/>
            <a:ext cx="4012130" cy="550889"/>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33" name="Picture 32">
            <a:extLst>
              <a:ext uri="{FF2B5EF4-FFF2-40B4-BE49-F238E27FC236}">
                <a16:creationId xmlns:a16="http://schemas.microsoft.com/office/drawing/2014/main" id="{0BCE19F2-1980-0A1D-7E5E-515FE110C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7485" y="4310657"/>
            <a:ext cx="1933344" cy="1933344"/>
          </a:xfrm>
          <a:prstGeom prst="rect">
            <a:avLst/>
          </a:prstGeom>
        </p:spPr>
      </p:pic>
      <p:grpSp>
        <p:nvGrpSpPr>
          <p:cNvPr id="34" name="Group 33">
            <a:extLst>
              <a:ext uri="{FF2B5EF4-FFF2-40B4-BE49-F238E27FC236}">
                <a16:creationId xmlns:a16="http://schemas.microsoft.com/office/drawing/2014/main" id="{BA48B66D-CD7B-1B2A-4D5C-809376D5DE7D}"/>
              </a:ext>
            </a:extLst>
          </p:cNvPr>
          <p:cNvGrpSpPr/>
          <p:nvPr/>
        </p:nvGrpSpPr>
        <p:grpSpPr>
          <a:xfrm>
            <a:off x="89451" y="6360088"/>
            <a:ext cx="2860654" cy="433629"/>
            <a:chOff x="6288775" y="3899192"/>
            <a:chExt cx="3101560" cy="467970"/>
          </a:xfrm>
          <a:effectLst/>
        </p:grpSpPr>
        <p:sp>
          <p:nvSpPr>
            <p:cNvPr id="35" name="Rectangle: Rounded Corners 25">
              <a:extLst>
                <a:ext uri="{FF2B5EF4-FFF2-40B4-BE49-F238E27FC236}">
                  <a16:creationId xmlns:a16="http://schemas.microsoft.com/office/drawing/2014/main" id="{317C4746-4143-61C2-1ED3-3FB461E29F35}"/>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36" name="TextBox 35">
              <a:extLst>
                <a:ext uri="{FF2B5EF4-FFF2-40B4-BE49-F238E27FC236}">
                  <a16:creationId xmlns:a16="http://schemas.microsoft.com/office/drawing/2014/main" id="{178523DA-4E6C-B58C-9616-27CFD1159506}"/>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grpSp>
        <p:nvGrpSpPr>
          <p:cNvPr id="37" name="Graphic 38">
            <a:extLst>
              <a:ext uri="{FF2B5EF4-FFF2-40B4-BE49-F238E27FC236}">
                <a16:creationId xmlns:a16="http://schemas.microsoft.com/office/drawing/2014/main" id="{38FE0E53-5B9E-6950-3141-4FC7E37F3859}"/>
              </a:ext>
            </a:extLst>
          </p:cNvPr>
          <p:cNvGrpSpPr/>
          <p:nvPr/>
        </p:nvGrpSpPr>
        <p:grpSpPr>
          <a:xfrm>
            <a:off x="6063002" y="6069849"/>
            <a:ext cx="526233" cy="534913"/>
            <a:chOff x="3867783" y="1582991"/>
            <a:chExt cx="526233" cy="534913"/>
          </a:xfrm>
          <a:solidFill>
            <a:schemeClr val="accent4"/>
          </a:solidFill>
        </p:grpSpPr>
        <p:sp>
          <p:nvSpPr>
            <p:cNvPr id="38" name="Graphic 38">
              <a:extLst>
                <a:ext uri="{FF2B5EF4-FFF2-40B4-BE49-F238E27FC236}">
                  <a16:creationId xmlns:a16="http://schemas.microsoft.com/office/drawing/2014/main" id="{51FA969C-9A05-06B9-BEE0-AC9A832974D9}"/>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A4B400C4-D2DC-4A40-AEE6-E9F7BE66241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916A662E-B796-2645-F929-A5F94D5450B0}"/>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A8097DE3-E24B-3DD6-201A-44558FB376A5}"/>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1A8329BE-A09B-0604-AA4D-E71F2AC62601}"/>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4F16C865-B64D-16ED-FF10-69B02176920B}"/>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E8D52BA3-E82D-8337-22CE-6750B9C8C1D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9F277760-DE8A-3A49-EA02-33C724254888}"/>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DA7F8C4A-F886-81B7-8C69-651DB62BA1D5}"/>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53" name="Graphic 38">
            <a:extLst>
              <a:ext uri="{FF2B5EF4-FFF2-40B4-BE49-F238E27FC236}">
                <a16:creationId xmlns:a16="http://schemas.microsoft.com/office/drawing/2014/main" id="{B6DC6F02-E6E4-0261-22EE-44933E2AC525}"/>
              </a:ext>
            </a:extLst>
          </p:cNvPr>
          <p:cNvSpPr/>
          <p:nvPr/>
        </p:nvSpPr>
        <p:spPr>
          <a:xfrm>
            <a:off x="6249657" y="947983"/>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54" name="Graphic 38">
            <a:extLst>
              <a:ext uri="{FF2B5EF4-FFF2-40B4-BE49-F238E27FC236}">
                <a16:creationId xmlns:a16="http://schemas.microsoft.com/office/drawing/2014/main" id="{9B7B4C6E-78B9-9DB4-B1DE-5DF08C8054ED}"/>
              </a:ext>
            </a:extLst>
          </p:cNvPr>
          <p:cNvGrpSpPr/>
          <p:nvPr/>
        </p:nvGrpSpPr>
        <p:grpSpPr>
          <a:xfrm>
            <a:off x="357052" y="5151376"/>
            <a:ext cx="641221" cy="534951"/>
            <a:chOff x="2853315" y="2121546"/>
            <a:chExt cx="641221" cy="534951"/>
          </a:xfrm>
          <a:solidFill>
            <a:schemeClr val="accent3"/>
          </a:solidFill>
        </p:grpSpPr>
        <p:sp>
          <p:nvSpPr>
            <p:cNvPr id="55" name="Graphic 38">
              <a:extLst>
                <a:ext uri="{FF2B5EF4-FFF2-40B4-BE49-F238E27FC236}">
                  <a16:creationId xmlns:a16="http://schemas.microsoft.com/office/drawing/2014/main" id="{9DC3B828-447A-7BC1-24BB-645231504A28}"/>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C537677F-618D-2811-1B14-3C38D8DC0BC1}"/>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5220E1C9-33A0-610A-8C79-C96CBE94963E}"/>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B8667FE6-8316-1B52-0DCC-72D18FEA4699}"/>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4945FB3A-CABC-0A26-0324-281DCA2B9A95}"/>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7DD86D1D-63CF-05FE-780B-62F00E51C69D}"/>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F0D65CFA-77DE-4E65-CB8D-FF1AE2C9A033}"/>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62" name="Graphic 38">
              <a:extLst>
                <a:ext uri="{FF2B5EF4-FFF2-40B4-BE49-F238E27FC236}">
                  <a16:creationId xmlns:a16="http://schemas.microsoft.com/office/drawing/2014/main" id="{2BAA1477-87FA-6C0E-6B54-E3B0C4F03DDC}"/>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63" name="Graphic 38">
              <a:extLst>
                <a:ext uri="{FF2B5EF4-FFF2-40B4-BE49-F238E27FC236}">
                  <a16:creationId xmlns:a16="http://schemas.microsoft.com/office/drawing/2014/main" id="{62186985-42F5-26F5-63F3-B0B64E9BF02C}"/>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64" name="Graphic 38">
            <a:extLst>
              <a:ext uri="{FF2B5EF4-FFF2-40B4-BE49-F238E27FC236}">
                <a16:creationId xmlns:a16="http://schemas.microsoft.com/office/drawing/2014/main" id="{19C22DB0-AFFD-2D7D-90D0-5A82BBDE53BC}"/>
              </a:ext>
            </a:extLst>
          </p:cNvPr>
          <p:cNvSpPr/>
          <p:nvPr/>
        </p:nvSpPr>
        <p:spPr>
          <a:xfrm>
            <a:off x="6283231" y="271061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grpSp>
        <p:nvGrpSpPr>
          <p:cNvPr id="65" name="Graphic 38">
            <a:extLst>
              <a:ext uri="{FF2B5EF4-FFF2-40B4-BE49-F238E27FC236}">
                <a16:creationId xmlns:a16="http://schemas.microsoft.com/office/drawing/2014/main" id="{A602BA70-94C5-CE02-D336-ACB1E8406621}"/>
              </a:ext>
            </a:extLst>
          </p:cNvPr>
          <p:cNvGrpSpPr/>
          <p:nvPr/>
        </p:nvGrpSpPr>
        <p:grpSpPr>
          <a:xfrm>
            <a:off x="267941" y="1026374"/>
            <a:ext cx="336664" cy="336745"/>
            <a:chOff x="9342265" y="2571740"/>
            <a:chExt cx="336664" cy="336745"/>
          </a:xfrm>
        </p:grpSpPr>
        <p:sp>
          <p:nvSpPr>
            <p:cNvPr id="66" name="Graphic 38">
              <a:extLst>
                <a:ext uri="{FF2B5EF4-FFF2-40B4-BE49-F238E27FC236}">
                  <a16:creationId xmlns:a16="http://schemas.microsoft.com/office/drawing/2014/main" id="{8B0AD758-9EE7-1C4C-9555-46C53AC3B66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67" name="Graphic 38">
              <a:extLst>
                <a:ext uri="{FF2B5EF4-FFF2-40B4-BE49-F238E27FC236}">
                  <a16:creationId xmlns:a16="http://schemas.microsoft.com/office/drawing/2014/main" id="{02BFD0FB-FE28-9B74-E270-4B3EE5FA9616}"/>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68" name="Graphic 38">
            <a:extLst>
              <a:ext uri="{FF2B5EF4-FFF2-40B4-BE49-F238E27FC236}">
                <a16:creationId xmlns:a16="http://schemas.microsoft.com/office/drawing/2014/main" id="{251D3707-9685-1468-C875-BC79E72FC823}"/>
              </a:ext>
            </a:extLst>
          </p:cNvPr>
          <p:cNvSpPr/>
          <p:nvPr/>
        </p:nvSpPr>
        <p:spPr>
          <a:xfrm>
            <a:off x="8439750" y="5952286"/>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69" name="Graphic 38">
            <a:extLst>
              <a:ext uri="{FF2B5EF4-FFF2-40B4-BE49-F238E27FC236}">
                <a16:creationId xmlns:a16="http://schemas.microsoft.com/office/drawing/2014/main" id="{944281B6-4404-0B0F-B21E-4348BBFED15A}"/>
              </a:ext>
            </a:extLst>
          </p:cNvPr>
          <p:cNvSpPr/>
          <p:nvPr/>
        </p:nvSpPr>
        <p:spPr>
          <a:xfrm>
            <a:off x="5482790" y="42328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pic>
        <p:nvPicPr>
          <p:cNvPr id="18" name="Picture Placeholder 17">
            <a:extLst>
              <a:ext uri="{FF2B5EF4-FFF2-40B4-BE49-F238E27FC236}">
                <a16:creationId xmlns:a16="http://schemas.microsoft.com/office/drawing/2014/main" id="{0647894C-0D84-FA53-3655-4D4DD7347EDD}"/>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l="31458" r="1912"/>
          <a:stretch/>
        </p:blipFill>
        <p:spPr>
          <a:xfrm>
            <a:off x="6224389" y="2682894"/>
            <a:ext cx="2886891" cy="2886891"/>
          </a:xfrm>
          <a:ln w="63500">
            <a:solidFill>
              <a:schemeClr val="bg1"/>
            </a:solidFill>
          </a:ln>
        </p:spPr>
      </p:pic>
      <p:pic>
        <p:nvPicPr>
          <p:cNvPr id="25" name="Picture 24">
            <a:extLst>
              <a:ext uri="{FF2B5EF4-FFF2-40B4-BE49-F238E27FC236}">
                <a16:creationId xmlns:a16="http://schemas.microsoft.com/office/drawing/2014/main" id="{5501ED02-A9F5-8ABF-5FF3-7B667C7FB0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8977" y="604674"/>
            <a:ext cx="4717765" cy="6284062"/>
          </a:xfrm>
          <a:prstGeom prst="rect">
            <a:avLst/>
          </a:prstGeom>
        </p:spPr>
      </p:pic>
    </p:spTree>
    <p:extLst>
      <p:ext uri="{BB962C8B-B14F-4D97-AF65-F5344CB8AC3E}">
        <p14:creationId xmlns:p14="http://schemas.microsoft.com/office/powerpoint/2010/main" val="3327681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76">
            <a:extLst>
              <a:ext uri="{FF2B5EF4-FFF2-40B4-BE49-F238E27FC236}">
                <a16:creationId xmlns:a16="http://schemas.microsoft.com/office/drawing/2014/main" id="{AAE6055E-A3C1-634E-B5FC-4AC031584FF3}"/>
              </a:ext>
            </a:extLst>
          </p:cNvPr>
          <p:cNvSpPr/>
          <p:nvPr/>
        </p:nvSpPr>
        <p:spPr>
          <a:xfrm>
            <a:off x="1634490" y="2244910"/>
            <a:ext cx="7395216" cy="2901522"/>
          </a:xfrm>
          <a:prstGeom prst="roundRect">
            <a:avLst>
              <a:gd name="adj" fmla="val 6787"/>
            </a:avLst>
          </a:prstGeom>
          <a:solidFill>
            <a:srgbClr val="69AE58"/>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9" name="Rectangle 8">
            <a:extLst>
              <a:ext uri="{FF2B5EF4-FFF2-40B4-BE49-F238E27FC236}">
                <a16:creationId xmlns:a16="http://schemas.microsoft.com/office/drawing/2014/main" id="{EB74AEE2-B3DF-499A-8E93-D4F3EAD0EE6C}"/>
              </a:ext>
            </a:extLst>
          </p:cNvPr>
          <p:cNvSpPr/>
          <p:nvPr/>
        </p:nvSpPr>
        <p:spPr>
          <a:xfrm>
            <a:off x="1885950" y="2546726"/>
            <a:ext cx="6887856" cy="2246769"/>
          </a:xfrm>
          <a:prstGeom prst="rect">
            <a:avLst/>
          </a:prstGeom>
        </p:spPr>
        <p:txBody>
          <a:bodyPr wrap="square">
            <a:spAutoFit/>
          </a:bodyPr>
          <a:lstStyle/>
          <a:p>
            <a:pPr algn="ctr">
              <a:lnSpc>
                <a:spcPct val="150000"/>
              </a:lnSpc>
            </a:pPr>
            <a:r>
              <a:rPr lang="en-US" sz="3200" b="1" dirty="0">
                <a:solidFill>
                  <a:schemeClr val="bg1"/>
                </a:solidFill>
                <a:latin typeface="Poppins" pitchFamily="2" charset="77"/>
                <a:ea typeface="Open Sans" panose="020B0606030504020204" pitchFamily="34" charset="0"/>
                <a:cs typeface="Poppins" pitchFamily="2" charset="77"/>
              </a:rPr>
              <a:t>Who is a trusted adult YOU can talk to about things that you're not sure about?</a:t>
            </a:r>
          </a:p>
        </p:txBody>
      </p:sp>
      <p:sp>
        <p:nvSpPr>
          <p:cNvPr id="29" name="Graphic 38">
            <a:extLst>
              <a:ext uri="{FF2B5EF4-FFF2-40B4-BE49-F238E27FC236}">
                <a16:creationId xmlns:a16="http://schemas.microsoft.com/office/drawing/2014/main" id="{08685EE8-B3A2-0221-1507-AD42E0CB0BC7}"/>
              </a:ext>
            </a:extLst>
          </p:cNvPr>
          <p:cNvSpPr/>
          <p:nvPr/>
        </p:nvSpPr>
        <p:spPr>
          <a:xfrm>
            <a:off x="4802211" y="626591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pic>
        <p:nvPicPr>
          <p:cNvPr id="31" name="Picture 30">
            <a:extLst>
              <a:ext uri="{FF2B5EF4-FFF2-40B4-BE49-F238E27FC236}">
                <a16:creationId xmlns:a16="http://schemas.microsoft.com/office/drawing/2014/main" id="{D8848016-E4C0-9217-09B4-8BB514521C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grpSp>
        <p:nvGrpSpPr>
          <p:cNvPr id="32" name="Group 31">
            <a:extLst>
              <a:ext uri="{FF2B5EF4-FFF2-40B4-BE49-F238E27FC236}">
                <a16:creationId xmlns:a16="http://schemas.microsoft.com/office/drawing/2014/main" id="{60376B84-D1A3-3F9F-7DC9-E55ACC37553E}"/>
              </a:ext>
            </a:extLst>
          </p:cNvPr>
          <p:cNvGrpSpPr/>
          <p:nvPr/>
        </p:nvGrpSpPr>
        <p:grpSpPr>
          <a:xfrm>
            <a:off x="89451" y="6360088"/>
            <a:ext cx="2860654" cy="433629"/>
            <a:chOff x="6288775" y="3899192"/>
            <a:chExt cx="3101560" cy="467970"/>
          </a:xfrm>
          <a:effectLst/>
        </p:grpSpPr>
        <p:sp>
          <p:nvSpPr>
            <p:cNvPr id="33" name="Rectangle: Rounded Corners 25">
              <a:extLst>
                <a:ext uri="{FF2B5EF4-FFF2-40B4-BE49-F238E27FC236}">
                  <a16:creationId xmlns:a16="http://schemas.microsoft.com/office/drawing/2014/main" id="{5B567FDC-2721-5D78-D744-F08CB6EA74BC}"/>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34" name="TextBox 33">
              <a:extLst>
                <a:ext uri="{FF2B5EF4-FFF2-40B4-BE49-F238E27FC236}">
                  <a16:creationId xmlns:a16="http://schemas.microsoft.com/office/drawing/2014/main" id="{B2F8CC1E-A075-2F00-2D41-0D658B6BE75F}"/>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
        <p:nvSpPr>
          <p:cNvPr id="35" name="Freeform 12">
            <a:extLst>
              <a:ext uri="{FF2B5EF4-FFF2-40B4-BE49-F238E27FC236}">
                <a16:creationId xmlns:a16="http://schemas.microsoft.com/office/drawing/2014/main" id="{5D6A15E8-38A1-C098-CF43-1FA3B0E1E994}"/>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grpSp>
        <p:nvGrpSpPr>
          <p:cNvPr id="2" name="Graphic 2">
            <a:extLst>
              <a:ext uri="{FF2B5EF4-FFF2-40B4-BE49-F238E27FC236}">
                <a16:creationId xmlns:a16="http://schemas.microsoft.com/office/drawing/2014/main" id="{3206421C-88E0-E78A-A983-FD1BF1F73D00}"/>
              </a:ext>
            </a:extLst>
          </p:cNvPr>
          <p:cNvGrpSpPr/>
          <p:nvPr/>
        </p:nvGrpSpPr>
        <p:grpSpPr>
          <a:xfrm>
            <a:off x="7739652" y="816199"/>
            <a:ext cx="1359725" cy="982188"/>
            <a:chOff x="6087422" y="667429"/>
            <a:chExt cx="834385" cy="602712"/>
          </a:xfrm>
          <a:solidFill>
            <a:schemeClr val="bg1"/>
          </a:solidFill>
        </p:grpSpPr>
        <p:sp>
          <p:nvSpPr>
            <p:cNvPr id="3" name="Graphic 2">
              <a:extLst>
                <a:ext uri="{FF2B5EF4-FFF2-40B4-BE49-F238E27FC236}">
                  <a16:creationId xmlns:a16="http://schemas.microsoft.com/office/drawing/2014/main" id="{673BD7F3-677D-544B-90A9-046092B5221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 name="Graphic 2">
              <a:extLst>
                <a:ext uri="{FF2B5EF4-FFF2-40B4-BE49-F238E27FC236}">
                  <a16:creationId xmlns:a16="http://schemas.microsoft.com/office/drawing/2014/main" id="{402F07E6-ACAE-9951-2346-FC1ADA25969D}"/>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5" name="Graphic 2">
              <a:extLst>
                <a:ext uri="{FF2B5EF4-FFF2-40B4-BE49-F238E27FC236}">
                  <a16:creationId xmlns:a16="http://schemas.microsoft.com/office/drawing/2014/main" id="{082F70EB-615C-BAE9-AB5C-7C79D0C9AC40}"/>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6" name="Graphic 2">
              <a:extLst>
                <a:ext uri="{FF2B5EF4-FFF2-40B4-BE49-F238E27FC236}">
                  <a16:creationId xmlns:a16="http://schemas.microsoft.com/office/drawing/2014/main" id="{FAE0EA93-1238-752E-B6AD-BFF05BCE363E}"/>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7" name="TextBox 6">
            <a:extLst>
              <a:ext uri="{FF2B5EF4-FFF2-40B4-BE49-F238E27FC236}">
                <a16:creationId xmlns:a16="http://schemas.microsoft.com/office/drawing/2014/main" id="{82CC24DC-FF11-C8A8-1EA1-05638321FB7B}"/>
              </a:ext>
            </a:extLst>
          </p:cNvPr>
          <p:cNvSpPr txBox="1"/>
          <p:nvPr/>
        </p:nvSpPr>
        <p:spPr>
          <a:xfrm>
            <a:off x="4068830" y="1122719"/>
            <a:ext cx="4249228" cy="1015663"/>
          </a:xfrm>
          <a:prstGeom prst="rect">
            <a:avLst/>
          </a:prstGeom>
          <a:noFill/>
        </p:spPr>
        <p:txBody>
          <a:bodyPr wrap="square" rtlCol="0">
            <a:spAutoFit/>
          </a:bodyPr>
          <a:lstStyle/>
          <a:p>
            <a:pPr>
              <a:tabLst>
                <a:tab pos="3025775" algn="l"/>
              </a:tabLst>
            </a:pPr>
            <a:r>
              <a:rPr lang="en-GB" sz="6000" b="1" dirty="0">
                <a:solidFill>
                  <a:srgbClr val="092074"/>
                </a:solidFill>
                <a:latin typeface="Poppins" pitchFamily="2" charset="77"/>
              </a:rPr>
              <a:t>Pair Share</a:t>
            </a:r>
          </a:p>
        </p:txBody>
      </p:sp>
      <p:grpSp>
        <p:nvGrpSpPr>
          <p:cNvPr id="8" name="Graphic 38">
            <a:extLst>
              <a:ext uri="{FF2B5EF4-FFF2-40B4-BE49-F238E27FC236}">
                <a16:creationId xmlns:a16="http://schemas.microsoft.com/office/drawing/2014/main" id="{516FA37D-2701-9487-FE7B-5027AB37559F}"/>
              </a:ext>
            </a:extLst>
          </p:cNvPr>
          <p:cNvGrpSpPr/>
          <p:nvPr/>
        </p:nvGrpSpPr>
        <p:grpSpPr>
          <a:xfrm>
            <a:off x="10335865" y="270115"/>
            <a:ext cx="526233" cy="534913"/>
            <a:chOff x="3867783" y="1582991"/>
            <a:chExt cx="526233" cy="534913"/>
          </a:xfrm>
          <a:solidFill>
            <a:schemeClr val="accent4"/>
          </a:solidFill>
        </p:grpSpPr>
        <p:sp>
          <p:nvSpPr>
            <p:cNvPr id="10" name="Graphic 38">
              <a:extLst>
                <a:ext uri="{FF2B5EF4-FFF2-40B4-BE49-F238E27FC236}">
                  <a16:creationId xmlns:a16="http://schemas.microsoft.com/office/drawing/2014/main" id="{C901DB72-45E8-A057-FDF1-7FC6B90AD70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FCEF7CD1-E9CD-7C13-CDFA-F84A3C857511}"/>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84732C46-3876-E1C9-092F-528199888B5F}"/>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F27FC0B9-D76F-0633-FEC4-9A5F33E1368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4222534B-F053-5462-531C-84FEA4230FA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60B266C2-2894-0D4C-B379-F50C3E2550E5}"/>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706E950-255D-F883-2DB0-ADCA990F7DF9}"/>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1B8EBE2A-51C5-1B33-3E05-0DAF88176B0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3F31E2D7-EB48-E264-DB6F-9B1D6F023812}"/>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41" name="Graphic 38">
            <a:extLst>
              <a:ext uri="{FF2B5EF4-FFF2-40B4-BE49-F238E27FC236}">
                <a16:creationId xmlns:a16="http://schemas.microsoft.com/office/drawing/2014/main" id="{203BBCC2-BAB0-3325-04DB-070FBC90C024}"/>
              </a:ext>
            </a:extLst>
          </p:cNvPr>
          <p:cNvGrpSpPr/>
          <p:nvPr/>
        </p:nvGrpSpPr>
        <p:grpSpPr>
          <a:xfrm>
            <a:off x="3915568" y="412128"/>
            <a:ext cx="336664" cy="336745"/>
            <a:chOff x="9342265" y="2571740"/>
            <a:chExt cx="336664" cy="336745"/>
          </a:xfrm>
        </p:grpSpPr>
        <p:sp>
          <p:nvSpPr>
            <p:cNvPr id="42" name="Graphic 38">
              <a:extLst>
                <a:ext uri="{FF2B5EF4-FFF2-40B4-BE49-F238E27FC236}">
                  <a16:creationId xmlns:a16="http://schemas.microsoft.com/office/drawing/2014/main" id="{90B0CFFD-463F-AD81-B7CA-68C3DC16054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46E14E63-EAC6-670B-0557-0752B3387873}"/>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FD49C1A5-DB0C-040D-55DD-07D8AD6FFFB2}"/>
              </a:ext>
            </a:extLst>
          </p:cNvPr>
          <p:cNvSpPr/>
          <p:nvPr/>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F208E593-6718-0047-28B6-C7B3E092747F}"/>
              </a:ext>
            </a:extLst>
          </p:cNvPr>
          <p:cNvSpPr/>
          <p:nvPr/>
        </p:nvSpPr>
        <p:spPr>
          <a:xfrm>
            <a:off x="11420640" y="7801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pic>
        <p:nvPicPr>
          <p:cNvPr id="62" name="Picture 61">
            <a:extLst>
              <a:ext uri="{FF2B5EF4-FFF2-40B4-BE49-F238E27FC236}">
                <a16:creationId xmlns:a16="http://schemas.microsoft.com/office/drawing/2014/main" id="{FEC51498-2F69-809E-A229-F4D8F01A2C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4381" y="1058420"/>
            <a:ext cx="2528605" cy="4563729"/>
          </a:xfrm>
          <a:prstGeom prst="rect">
            <a:avLst/>
          </a:prstGeom>
        </p:spPr>
      </p:pic>
    </p:spTree>
    <p:extLst>
      <p:ext uri="{BB962C8B-B14F-4D97-AF65-F5344CB8AC3E}">
        <p14:creationId xmlns:p14="http://schemas.microsoft.com/office/powerpoint/2010/main" val="1364405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Shape 2">
            <a:extLst>
              <a:ext uri="{FF2B5EF4-FFF2-40B4-BE49-F238E27FC236}">
                <a16:creationId xmlns:a16="http://schemas.microsoft.com/office/drawing/2014/main" id="{EA8D60C2-E1E5-19DA-7DA2-BBD288AC9110}"/>
              </a:ext>
            </a:extLst>
          </p:cNvPr>
          <p:cNvSpPr/>
          <p:nvPr/>
        </p:nvSpPr>
        <p:spPr>
          <a:xfrm>
            <a:off x="262676" y="2666956"/>
            <a:ext cx="3569749" cy="2590269"/>
          </a:xfrm>
          <a:prstGeom prst="roundRect">
            <a:avLst>
              <a:gd name="adj" fmla="val 5579"/>
            </a:avLst>
          </a:prstGeom>
          <a:solidFill>
            <a:srgbClr val="092074"/>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9" name="Rectangle 28">
            <a:extLst>
              <a:ext uri="{FF2B5EF4-FFF2-40B4-BE49-F238E27FC236}">
                <a16:creationId xmlns:a16="http://schemas.microsoft.com/office/drawing/2014/main" id="{03A5A21C-DA65-452B-3E65-0F09BD23AA92}"/>
              </a:ext>
            </a:extLst>
          </p:cNvPr>
          <p:cNvSpPr/>
          <p:nvPr/>
        </p:nvSpPr>
        <p:spPr>
          <a:xfrm>
            <a:off x="529206" y="3152945"/>
            <a:ext cx="2989279" cy="1692771"/>
          </a:xfrm>
          <a:prstGeom prst="rect">
            <a:avLst/>
          </a:prstGeom>
        </p:spPr>
        <p:txBody>
          <a:bodyPr wrap="square">
            <a:spAutoFit/>
          </a:bodyPr>
          <a:lstStyle/>
          <a:p>
            <a:pPr algn="ctr"/>
            <a:r>
              <a:rPr lang="en-US" sz="2600" b="1" dirty="0">
                <a:solidFill>
                  <a:schemeClr val="bg1"/>
                </a:solidFill>
                <a:latin typeface="Poppins" pitchFamily="2" charset="77"/>
                <a:ea typeface="Open Sans" panose="020B0606030504020204" pitchFamily="34" charset="0"/>
                <a:cs typeface="Poppins" pitchFamily="2" charset="77"/>
              </a:rPr>
              <a:t>We might feel JOY when we chat with our friends</a:t>
            </a:r>
          </a:p>
        </p:txBody>
      </p:sp>
      <p:sp>
        <p:nvSpPr>
          <p:cNvPr id="40" name="Graphic 38">
            <a:extLst>
              <a:ext uri="{FF2B5EF4-FFF2-40B4-BE49-F238E27FC236}">
                <a16:creationId xmlns:a16="http://schemas.microsoft.com/office/drawing/2014/main" id="{9E785ADF-869E-E492-D33F-8D77388427D0}"/>
              </a:ext>
            </a:extLst>
          </p:cNvPr>
          <p:cNvSpPr/>
          <p:nvPr/>
        </p:nvSpPr>
        <p:spPr>
          <a:xfrm>
            <a:off x="240313" y="474440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
        <p:nvSpPr>
          <p:cNvPr id="5" name="TextBox 4">
            <a:extLst>
              <a:ext uri="{FF2B5EF4-FFF2-40B4-BE49-F238E27FC236}">
                <a16:creationId xmlns:a16="http://schemas.microsoft.com/office/drawing/2014/main" id="{D7CD63BA-112E-C63B-4D7B-6462738ACF1B}"/>
              </a:ext>
            </a:extLst>
          </p:cNvPr>
          <p:cNvSpPr txBox="1"/>
          <p:nvPr/>
        </p:nvSpPr>
        <p:spPr>
          <a:xfrm>
            <a:off x="2464482" y="720566"/>
            <a:ext cx="7110701" cy="1015663"/>
          </a:xfrm>
          <a:prstGeom prst="rect">
            <a:avLst/>
          </a:prstGeom>
          <a:noFill/>
        </p:spPr>
        <p:txBody>
          <a:bodyPr wrap="square" rtlCol="0">
            <a:spAutoFit/>
          </a:bodyPr>
          <a:lstStyle/>
          <a:p>
            <a:pPr algn="ctr"/>
            <a:r>
              <a:rPr lang="en-US" sz="6000" b="1" dirty="0">
                <a:solidFill>
                  <a:srgbClr val="092074"/>
                </a:solidFill>
                <a:latin typeface="Poppins" pitchFamily="2" charset="77"/>
                <a:cs typeface="Poppins SemiBold" panose="00000700000000000000" pitchFamily="2" charset="0"/>
              </a:rPr>
              <a:t>OKAY Sites First</a:t>
            </a:r>
            <a:endParaRPr lang="en-GB" sz="6000" b="1" dirty="0">
              <a:solidFill>
                <a:srgbClr val="092074"/>
              </a:solidFill>
              <a:latin typeface="Poppins" pitchFamily="2" charset="77"/>
              <a:cs typeface="Poppins SemiBold" panose="00000700000000000000" pitchFamily="2" charset="0"/>
            </a:endParaRPr>
          </a:p>
        </p:txBody>
      </p:sp>
      <p:grpSp>
        <p:nvGrpSpPr>
          <p:cNvPr id="6" name="Graphic 2">
            <a:extLst>
              <a:ext uri="{FF2B5EF4-FFF2-40B4-BE49-F238E27FC236}">
                <a16:creationId xmlns:a16="http://schemas.microsoft.com/office/drawing/2014/main" id="{76A748E5-208F-B0E4-B127-8B484881C71F}"/>
              </a:ext>
            </a:extLst>
          </p:cNvPr>
          <p:cNvGrpSpPr/>
          <p:nvPr/>
        </p:nvGrpSpPr>
        <p:grpSpPr>
          <a:xfrm>
            <a:off x="9047655" y="422264"/>
            <a:ext cx="1359725" cy="982188"/>
            <a:chOff x="6087422" y="667429"/>
            <a:chExt cx="834385" cy="602712"/>
          </a:xfrm>
          <a:solidFill>
            <a:schemeClr val="bg1"/>
          </a:solidFill>
        </p:grpSpPr>
        <p:sp>
          <p:nvSpPr>
            <p:cNvPr id="7" name="Graphic 2">
              <a:extLst>
                <a:ext uri="{FF2B5EF4-FFF2-40B4-BE49-F238E27FC236}">
                  <a16:creationId xmlns:a16="http://schemas.microsoft.com/office/drawing/2014/main" id="{E05BB2DE-2F75-51A4-26B3-763770865655}"/>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8" name="Graphic 2">
              <a:extLst>
                <a:ext uri="{FF2B5EF4-FFF2-40B4-BE49-F238E27FC236}">
                  <a16:creationId xmlns:a16="http://schemas.microsoft.com/office/drawing/2014/main" id="{90D14DA9-162F-B6E9-7D70-C88F072A179F}"/>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9" name="Graphic 2">
              <a:extLst>
                <a:ext uri="{FF2B5EF4-FFF2-40B4-BE49-F238E27FC236}">
                  <a16:creationId xmlns:a16="http://schemas.microsoft.com/office/drawing/2014/main" id="{6983E4C0-A078-70BB-483B-366E0FADD60B}"/>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10" name="Graphic 2">
              <a:extLst>
                <a:ext uri="{FF2B5EF4-FFF2-40B4-BE49-F238E27FC236}">
                  <a16:creationId xmlns:a16="http://schemas.microsoft.com/office/drawing/2014/main" id="{9DF0A463-6DD3-4409-4FF8-5CF1B9BAF28E}"/>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11" name="Freeform 12">
            <a:extLst>
              <a:ext uri="{FF2B5EF4-FFF2-40B4-BE49-F238E27FC236}">
                <a16:creationId xmlns:a16="http://schemas.microsoft.com/office/drawing/2014/main" id="{8624BBCA-2641-7D9E-83C5-F47FBC8B2FDC}"/>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grpSp>
        <p:nvGrpSpPr>
          <p:cNvPr id="12" name="Group 11">
            <a:extLst>
              <a:ext uri="{FF2B5EF4-FFF2-40B4-BE49-F238E27FC236}">
                <a16:creationId xmlns:a16="http://schemas.microsoft.com/office/drawing/2014/main" id="{E0CC0AF0-54E3-D527-83F2-8B2402C0BF7A}"/>
              </a:ext>
            </a:extLst>
          </p:cNvPr>
          <p:cNvGrpSpPr/>
          <p:nvPr/>
        </p:nvGrpSpPr>
        <p:grpSpPr>
          <a:xfrm>
            <a:off x="104719" y="6360088"/>
            <a:ext cx="2860654" cy="433629"/>
            <a:chOff x="6288775" y="3899192"/>
            <a:chExt cx="3101560" cy="467970"/>
          </a:xfrm>
          <a:effectLst/>
        </p:grpSpPr>
        <p:sp>
          <p:nvSpPr>
            <p:cNvPr id="13" name="Rectangle: Rounded Corners 25">
              <a:extLst>
                <a:ext uri="{FF2B5EF4-FFF2-40B4-BE49-F238E27FC236}">
                  <a16:creationId xmlns:a16="http://schemas.microsoft.com/office/drawing/2014/main" id="{D30DB4DB-4CAA-E732-34DD-FB4869A07428}"/>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4" name="TextBox 13">
              <a:extLst>
                <a:ext uri="{FF2B5EF4-FFF2-40B4-BE49-F238E27FC236}">
                  <a16:creationId xmlns:a16="http://schemas.microsoft.com/office/drawing/2014/main" id="{325782B2-28F7-9968-29F7-ED18F9966571}"/>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15" name="Picture 14">
            <a:extLst>
              <a:ext uri="{FF2B5EF4-FFF2-40B4-BE49-F238E27FC236}">
                <a16:creationId xmlns:a16="http://schemas.microsoft.com/office/drawing/2014/main" id="{13A31E97-16C2-07EA-1CB5-872FA4274E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9043" y="5539281"/>
            <a:ext cx="1254436" cy="1254436"/>
          </a:xfrm>
          <a:prstGeom prst="rect">
            <a:avLst/>
          </a:prstGeom>
        </p:spPr>
      </p:pic>
      <p:sp>
        <p:nvSpPr>
          <p:cNvPr id="3" name="Rectangle 2">
            <a:extLst>
              <a:ext uri="{FF2B5EF4-FFF2-40B4-BE49-F238E27FC236}">
                <a16:creationId xmlns:a16="http://schemas.microsoft.com/office/drawing/2014/main" id="{B61C7A3D-1CAD-9B39-8178-6A936980FED3}"/>
              </a:ext>
            </a:extLst>
          </p:cNvPr>
          <p:cNvSpPr/>
          <p:nvPr/>
        </p:nvSpPr>
        <p:spPr>
          <a:xfrm>
            <a:off x="999790" y="1579717"/>
            <a:ext cx="9664399" cy="954107"/>
          </a:xfrm>
          <a:prstGeom prst="rect">
            <a:avLst/>
          </a:prstGeom>
        </p:spPr>
        <p:txBody>
          <a:bodyPr wrap="square">
            <a:spAutoFit/>
          </a:bodyPr>
          <a:lstStyle/>
          <a:p>
            <a:pPr algn="ctr"/>
            <a:r>
              <a:rPr lang="en-US" sz="2800" dirty="0">
                <a:solidFill>
                  <a:schemeClr val="bg2">
                    <a:lumMod val="25000"/>
                  </a:schemeClr>
                </a:solidFill>
                <a:latin typeface="Poppins" pitchFamily="2" charset="77"/>
                <a:ea typeface="Open Sans" panose="020B0606030504020204" pitchFamily="34" charset="0"/>
                <a:cs typeface="Poppins" pitchFamily="2" charset="77"/>
              </a:rPr>
              <a:t>Some websites, games and apps make us FEEL better than others.</a:t>
            </a:r>
          </a:p>
        </p:txBody>
      </p:sp>
      <p:sp>
        <p:nvSpPr>
          <p:cNvPr id="16" name="Freeform: Shape 2">
            <a:extLst>
              <a:ext uri="{FF2B5EF4-FFF2-40B4-BE49-F238E27FC236}">
                <a16:creationId xmlns:a16="http://schemas.microsoft.com/office/drawing/2014/main" id="{BF10BBC3-D392-309A-8486-D87B094631E0}"/>
              </a:ext>
            </a:extLst>
          </p:cNvPr>
          <p:cNvSpPr/>
          <p:nvPr/>
        </p:nvSpPr>
        <p:spPr>
          <a:xfrm>
            <a:off x="4137446" y="2666956"/>
            <a:ext cx="3569749" cy="2590269"/>
          </a:xfrm>
          <a:prstGeom prst="roundRect">
            <a:avLst>
              <a:gd name="adj" fmla="val 5579"/>
            </a:avLst>
          </a:prstGeom>
          <a:solidFill>
            <a:srgbClr val="3E88F8"/>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7" name="Rectangle 16">
            <a:extLst>
              <a:ext uri="{FF2B5EF4-FFF2-40B4-BE49-F238E27FC236}">
                <a16:creationId xmlns:a16="http://schemas.microsoft.com/office/drawing/2014/main" id="{04CDE027-3EF1-DCFF-BDED-D94B9B038303}"/>
              </a:ext>
            </a:extLst>
          </p:cNvPr>
          <p:cNvSpPr/>
          <p:nvPr/>
        </p:nvSpPr>
        <p:spPr>
          <a:xfrm>
            <a:off x="4403976" y="3152945"/>
            <a:ext cx="2989279" cy="1292662"/>
          </a:xfrm>
          <a:prstGeom prst="rect">
            <a:avLst/>
          </a:prstGeom>
        </p:spPr>
        <p:txBody>
          <a:bodyPr wrap="square">
            <a:spAutoFit/>
          </a:bodyPr>
          <a:lstStyle/>
          <a:p>
            <a:pPr algn="ctr"/>
            <a:r>
              <a:rPr lang="en-US" sz="2600" b="1" dirty="0">
                <a:solidFill>
                  <a:schemeClr val="bg1"/>
                </a:solidFill>
                <a:latin typeface="Poppins" pitchFamily="2" charset="77"/>
                <a:ea typeface="Open Sans" panose="020B0606030504020204" pitchFamily="34" charset="0"/>
                <a:cs typeface="Poppins" pitchFamily="2" charset="77"/>
              </a:rPr>
              <a:t>We might feel EXCITED when we win a game</a:t>
            </a:r>
          </a:p>
        </p:txBody>
      </p:sp>
      <p:sp>
        <p:nvSpPr>
          <p:cNvPr id="18" name="Freeform: Shape 2">
            <a:extLst>
              <a:ext uri="{FF2B5EF4-FFF2-40B4-BE49-F238E27FC236}">
                <a16:creationId xmlns:a16="http://schemas.microsoft.com/office/drawing/2014/main" id="{B6DB17B3-9E42-7D91-C402-6D37440480DE}"/>
              </a:ext>
            </a:extLst>
          </p:cNvPr>
          <p:cNvSpPr/>
          <p:nvPr/>
        </p:nvSpPr>
        <p:spPr>
          <a:xfrm>
            <a:off x="8103656" y="2666956"/>
            <a:ext cx="3569749" cy="2590269"/>
          </a:xfrm>
          <a:prstGeom prst="roundRect">
            <a:avLst>
              <a:gd name="adj" fmla="val 5579"/>
            </a:avLst>
          </a:prstGeom>
          <a:solidFill>
            <a:srgbClr val="69AE58"/>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9" name="Rectangle 18">
            <a:extLst>
              <a:ext uri="{FF2B5EF4-FFF2-40B4-BE49-F238E27FC236}">
                <a16:creationId xmlns:a16="http://schemas.microsoft.com/office/drawing/2014/main" id="{BC8CEC08-BFC0-A99F-59F5-E6FDCE1DD98C}"/>
              </a:ext>
            </a:extLst>
          </p:cNvPr>
          <p:cNvSpPr/>
          <p:nvPr/>
        </p:nvSpPr>
        <p:spPr>
          <a:xfrm>
            <a:off x="8370186" y="2961444"/>
            <a:ext cx="2989279" cy="2092881"/>
          </a:xfrm>
          <a:prstGeom prst="rect">
            <a:avLst/>
          </a:prstGeom>
        </p:spPr>
        <p:txBody>
          <a:bodyPr wrap="square">
            <a:spAutoFit/>
          </a:bodyPr>
          <a:lstStyle/>
          <a:p>
            <a:pPr algn="ctr"/>
            <a:r>
              <a:rPr lang="en-US" sz="2600" b="1" dirty="0">
                <a:solidFill>
                  <a:schemeClr val="bg1"/>
                </a:solidFill>
                <a:latin typeface="Poppins" pitchFamily="2" charset="77"/>
                <a:ea typeface="Open Sans" panose="020B0606030504020204" pitchFamily="34" charset="0"/>
                <a:cs typeface="Poppins" pitchFamily="2" charset="77"/>
              </a:rPr>
              <a:t>We might feel SAFE when we get homework help from the online tutor</a:t>
            </a:r>
          </a:p>
        </p:txBody>
      </p:sp>
    </p:spTree>
    <p:extLst>
      <p:ext uri="{BB962C8B-B14F-4D97-AF65-F5344CB8AC3E}">
        <p14:creationId xmlns:p14="http://schemas.microsoft.com/office/powerpoint/2010/main" val="307587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Graphic 38">
            <a:extLst>
              <a:ext uri="{FF2B5EF4-FFF2-40B4-BE49-F238E27FC236}">
                <a16:creationId xmlns:a16="http://schemas.microsoft.com/office/drawing/2014/main" id="{9E785ADF-869E-E492-D33F-8D77388427D0}"/>
              </a:ext>
            </a:extLst>
          </p:cNvPr>
          <p:cNvSpPr/>
          <p:nvPr/>
        </p:nvSpPr>
        <p:spPr>
          <a:xfrm>
            <a:off x="240313" y="474440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
        <p:nvSpPr>
          <p:cNvPr id="5" name="TextBox 4">
            <a:extLst>
              <a:ext uri="{FF2B5EF4-FFF2-40B4-BE49-F238E27FC236}">
                <a16:creationId xmlns:a16="http://schemas.microsoft.com/office/drawing/2014/main" id="{D7CD63BA-112E-C63B-4D7B-6462738ACF1B}"/>
              </a:ext>
            </a:extLst>
          </p:cNvPr>
          <p:cNvSpPr txBox="1"/>
          <p:nvPr/>
        </p:nvSpPr>
        <p:spPr>
          <a:xfrm>
            <a:off x="2464482" y="720566"/>
            <a:ext cx="7110701" cy="1015663"/>
          </a:xfrm>
          <a:prstGeom prst="rect">
            <a:avLst/>
          </a:prstGeom>
          <a:noFill/>
        </p:spPr>
        <p:txBody>
          <a:bodyPr wrap="square" rtlCol="0">
            <a:spAutoFit/>
          </a:bodyPr>
          <a:lstStyle/>
          <a:p>
            <a:pPr algn="ctr"/>
            <a:r>
              <a:rPr lang="en-US" sz="6000" b="1" dirty="0">
                <a:solidFill>
                  <a:srgbClr val="092074"/>
                </a:solidFill>
                <a:latin typeface="Poppins" pitchFamily="2" charset="77"/>
                <a:cs typeface="Poppins SemiBold" panose="00000700000000000000" pitchFamily="2" charset="0"/>
              </a:rPr>
              <a:t>OKAY Sites First</a:t>
            </a:r>
            <a:endParaRPr lang="en-GB" sz="6000" b="1" dirty="0">
              <a:solidFill>
                <a:srgbClr val="092074"/>
              </a:solidFill>
              <a:latin typeface="Poppins" pitchFamily="2" charset="77"/>
              <a:cs typeface="Poppins SemiBold" panose="00000700000000000000" pitchFamily="2" charset="0"/>
            </a:endParaRPr>
          </a:p>
        </p:txBody>
      </p:sp>
      <p:grpSp>
        <p:nvGrpSpPr>
          <p:cNvPr id="6" name="Graphic 2">
            <a:extLst>
              <a:ext uri="{FF2B5EF4-FFF2-40B4-BE49-F238E27FC236}">
                <a16:creationId xmlns:a16="http://schemas.microsoft.com/office/drawing/2014/main" id="{76A748E5-208F-B0E4-B127-8B484881C71F}"/>
              </a:ext>
            </a:extLst>
          </p:cNvPr>
          <p:cNvGrpSpPr/>
          <p:nvPr/>
        </p:nvGrpSpPr>
        <p:grpSpPr>
          <a:xfrm>
            <a:off x="9047655" y="422264"/>
            <a:ext cx="1359725" cy="982188"/>
            <a:chOff x="6087422" y="667429"/>
            <a:chExt cx="834385" cy="602712"/>
          </a:xfrm>
          <a:solidFill>
            <a:schemeClr val="bg1"/>
          </a:solidFill>
        </p:grpSpPr>
        <p:sp>
          <p:nvSpPr>
            <p:cNvPr id="7" name="Graphic 2">
              <a:extLst>
                <a:ext uri="{FF2B5EF4-FFF2-40B4-BE49-F238E27FC236}">
                  <a16:creationId xmlns:a16="http://schemas.microsoft.com/office/drawing/2014/main" id="{E05BB2DE-2F75-51A4-26B3-763770865655}"/>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8" name="Graphic 2">
              <a:extLst>
                <a:ext uri="{FF2B5EF4-FFF2-40B4-BE49-F238E27FC236}">
                  <a16:creationId xmlns:a16="http://schemas.microsoft.com/office/drawing/2014/main" id="{90D14DA9-162F-B6E9-7D70-C88F072A179F}"/>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9" name="Graphic 2">
              <a:extLst>
                <a:ext uri="{FF2B5EF4-FFF2-40B4-BE49-F238E27FC236}">
                  <a16:creationId xmlns:a16="http://schemas.microsoft.com/office/drawing/2014/main" id="{6983E4C0-A078-70BB-483B-366E0FADD60B}"/>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10" name="Graphic 2">
              <a:extLst>
                <a:ext uri="{FF2B5EF4-FFF2-40B4-BE49-F238E27FC236}">
                  <a16:creationId xmlns:a16="http://schemas.microsoft.com/office/drawing/2014/main" id="{9DF0A463-6DD3-4409-4FF8-5CF1B9BAF28E}"/>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11" name="Freeform 12">
            <a:extLst>
              <a:ext uri="{FF2B5EF4-FFF2-40B4-BE49-F238E27FC236}">
                <a16:creationId xmlns:a16="http://schemas.microsoft.com/office/drawing/2014/main" id="{8624BBCA-2641-7D9E-83C5-F47FBC8B2FDC}"/>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grpSp>
        <p:nvGrpSpPr>
          <p:cNvPr id="12" name="Group 11">
            <a:extLst>
              <a:ext uri="{FF2B5EF4-FFF2-40B4-BE49-F238E27FC236}">
                <a16:creationId xmlns:a16="http://schemas.microsoft.com/office/drawing/2014/main" id="{E0CC0AF0-54E3-D527-83F2-8B2402C0BF7A}"/>
              </a:ext>
            </a:extLst>
          </p:cNvPr>
          <p:cNvGrpSpPr/>
          <p:nvPr/>
        </p:nvGrpSpPr>
        <p:grpSpPr>
          <a:xfrm>
            <a:off x="104719" y="6360088"/>
            <a:ext cx="2860654" cy="433629"/>
            <a:chOff x="6288775" y="3899192"/>
            <a:chExt cx="3101560" cy="467970"/>
          </a:xfrm>
          <a:effectLst/>
        </p:grpSpPr>
        <p:sp>
          <p:nvSpPr>
            <p:cNvPr id="13" name="Rectangle: Rounded Corners 25">
              <a:extLst>
                <a:ext uri="{FF2B5EF4-FFF2-40B4-BE49-F238E27FC236}">
                  <a16:creationId xmlns:a16="http://schemas.microsoft.com/office/drawing/2014/main" id="{D30DB4DB-4CAA-E732-34DD-FB4869A07428}"/>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4" name="TextBox 13">
              <a:extLst>
                <a:ext uri="{FF2B5EF4-FFF2-40B4-BE49-F238E27FC236}">
                  <a16:creationId xmlns:a16="http://schemas.microsoft.com/office/drawing/2014/main" id="{325782B2-28F7-9968-29F7-ED18F9966571}"/>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15" name="Picture 14">
            <a:extLst>
              <a:ext uri="{FF2B5EF4-FFF2-40B4-BE49-F238E27FC236}">
                <a16:creationId xmlns:a16="http://schemas.microsoft.com/office/drawing/2014/main" id="{13A31E97-16C2-07EA-1CB5-872FA4274E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2845" y="5440495"/>
            <a:ext cx="1254436" cy="1254436"/>
          </a:xfrm>
          <a:prstGeom prst="rect">
            <a:avLst/>
          </a:prstGeom>
        </p:spPr>
      </p:pic>
      <p:sp>
        <p:nvSpPr>
          <p:cNvPr id="3" name="Rectangle 2">
            <a:extLst>
              <a:ext uri="{FF2B5EF4-FFF2-40B4-BE49-F238E27FC236}">
                <a16:creationId xmlns:a16="http://schemas.microsoft.com/office/drawing/2014/main" id="{B61C7A3D-1CAD-9B39-8178-6A936980FED3}"/>
              </a:ext>
            </a:extLst>
          </p:cNvPr>
          <p:cNvSpPr/>
          <p:nvPr/>
        </p:nvSpPr>
        <p:spPr>
          <a:xfrm>
            <a:off x="621324" y="1808317"/>
            <a:ext cx="9121212" cy="3970318"/>
          </a:xfrm>
          <a:prstGeom prst="rect">
            <a:avLst/>
          </a:prstGeom>
        </p:spPr>
        <p:txBody>
          <a:bodyPr wrap="square">
            <a:spAutoFit/>
          </a:bodyPr>
          <a:lstStyle/>
          <a:p>
            <a:r>
              <a:rPr lang="en-US" sz="2800" b="1" dirty="0">
                <a:solidFill>
                  <a:srgbClr val="3D8AF7"/>
                </a:solidFill>
                <a:latin typeface="Poppins" pitchFamily="2" charset="77"/>
                <a:ea typeface="Open Sans" panose="020B0606030504020204" pitchFamily="34" charset="0"/>
                <a:cs typeface="Poppins" pitchFamily="2" charset="77"/>
              </a:rPr>
              <a:t>Some websites, games and apps might feel good sometimes, and other times make us upset.</a:t>
            </a:r>
            <a:br>
              <a:rPr lang="en-US" sz="2800" b="1" dirty="0">
                <a:solidFill>
                  <a:srgbClr val="3D8AF7"/>
                </a:solidFill>
                <a:latin typeface="Poppins" pitchFamily="2" charset="77"/>
                <a:ea typeface="Open Sans" panose="020B0606030504020204" pitchFamily="34" charset="0"/>
                <a:cs typeface="Poppins" pitchFamily="2" charset="77"/>
              </a:rPr>
            </a:br>
            <a:endParaRPr lang="en-US" sz="2800" b="1" dirty="0">
              <a:solidFill>
                <a:srgbClr val="3D8AF7"/>
              </a:solidFill>
              <a:latin typeface="Poppins" pitchFamily="2" charset="77"/>
              <a:ea typeface="Open Sans" panose="020B0606030504020204" pitchFamily="34" charset="0"/>
              <a:cs typeface="Poppins" pitchFamily="2" charset="77"/>
            </a:endParaRPr>
          </a:p>
          <a:p>
            <a:pPr marL="457200" indent="-276225">
              <a:buFont typeface="Arial" panose="020B0604020202020204" pitchFamily="34" charset="0"/>
              <a:buChar char="•"/>
            </a:pPr>
            <a:r>
              <a:rPr lang="en-US" sz="2800" b="1" dirty="0">
                <a:solidFill>
                  <a:srgbClr val="EC5A29"/>
                </a:solidFill>
                <a:latin typeface="Poppins" pitchFamily="2" charset="77"/>
                <a:ea typeface="Open Sans" panose="020B0606030504020204" pitchFamily="34" charset="0"/>
                <a:cs typeface="Poppins" pitchFamily="2" charset="77"/>
              </a:rPr>
              <a:t>We might feel ANGRY when we can't beat the level on the game</a:t>
            </a:r>
          </a:p>
          <a:p>
            <a:pPr marL="457200" indent="-276225">
              <a:buFont typeface="Arial" panose="020B0604020202020204" pitchFamily="34" charset="0"/>
              <a:buChar char="•"/>
            </a:pPr>
            <a:r>
              <a:rPr lang="en-US" sz="2800" b="1" dirty="0">
                <a:solidFill>
                  <a:srgbClr val="EC5A29"/>
                </a:solidFill>
                <a:latin typeface="Poppins" pitchFamily="2" charset="77"/>
                <a:ea typeface="Open Sans" panose="020B0606030504020204" pitchFamily="34" charset="0"/>
                <a:cs typeface="Poppins" pitchFamily="2" charset="77"/>
              </a:rPr>
              <a:t>We might feel LONELY when we see pictures of other people having fun without us</a:t>
            </a:r>
          </a:p>
          <a:p>
            <a:pPr marL="457200" indent="-276225">
              <a:buFont typeface="Arial" panose="020B0604020202020204" pitchFamily="34" charset="0"/>
              <a:buChar char="•"/>
            </a:pPr>
            <a:r>
              <a:rPr lang="en-US" sz="2800" b="1" dirty="0">
                <a:solidFill>
                  <a:srgbClr val="EC5A29"/>
                </a:solidFill>
                <a:latin typeface="Poppins" pitchFamily="2" charset="77"/>
                <a:ea typeface="Open Sans" panose="020B0606030504020204" pitchFamily="34" charset="0"/>
                <a:cs typeface="Poppins" pitchFamily="2" charset="77"/>
              </a:rPr>
              <a:t>We might feel OVERWHELMED when we click on something we don't understand</a:t>
            </a:r>
          </a:p>
        </p:txBody>
      </p:sp>
      <p:pic>
        <p:nvPicPr>
          <p:cNvPr id="4" name="Picture 3">
            <a:extLst>
              <a:ext uri="{FF2B5EF4-FFF2-40B4-BE49-F238E27FC236}">
                <a16:creationId xmlns:a16="http://schemas.microsoft.com/office/drawing/2014/main" id="{9F0AE66D-5702-1310-B077-379DB44F52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2535" y="1886801"/>
            <a:ext cx="2058855" cy="3084398"/>
          </a:xfrm>
          <a:prstGeom prst="rect">
            <a:avLst/>
          </a:prstGeom>
        </p:spPr>
      </p:pic>
    </p:spTree>
    <p:extLst>
      <p:ext uri="{BB962C8B-B14F-4D97-AF65-F5344CB8AC3E}">
        <p14:creationId xmlns:p14="http://schemas.microsoft.com/office/powerpoint/2010/main" val="471769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aphic 2">
            <a:extLst>
              <a:ext uri="{FF2B5EF4-FFF2-40B4-BE49-F238E27FC236}">
                <a16:creationId xmlns:a16="http://schemas.microsoft.com/office/drawing/2014/main" id="{E940822E-22AE-4D4D-97F1-55C78AA5A3C3}"/>
              </a:ext>
            </a:extLst>
          </p:cNvPr>
          <p:cNvGrpSpPr/>
          <p:nvPr/>
        </p:nvGrpSpPr>
        <p:grpSpPr>
          <a:xfrm>
            <a:off x="3988022" y="510104"/>
            <a:ext cx="1359725" cy="982188"/>
            <a:chOff x="6087422" y="667429"/>
            <a:chExt cx="834385" cy="602712"/>
          </a:xfrm>
          <a:solidFill>
            <a:schemeClr val="bg1"/>
          </a:solidFill>
        </p:grpSpPr>
        <p:sp>
          <p:nvSpPr>
            <p:cNvPr id="39" name="Graphic 2">
              <a:extLst>
                <a:ext uri="{FF2B5EF4-FFF2-40B4-BE49-F238E27FC236}">
                  <a16:creationId xmlns:a16="http://schemas.microsoft.com/office/drawing/2014/main" id="{91490B77-6E4E-41C6-833A-AF1A052D8EAD}"/>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0" name="Graphic 2">
              <a:extLst>
                <a:ext uri="{FF2B5EF4-FFF2-40B4-BE49-F238E27FC236}">
                  <a16:creationId xmlns:a16="http://schemas.microsoft.com/office/drawing/2014/main" id="{AE8DAB56-F5BE-4AD9-A799-42AF0B487D61}"/>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41" name="Graphic 2">
              <a:extLst>
                <a:ext uri="{FF2B5EF4-FFF2-40B4-BE49-F238E27FC236}">
                  <a16:creationId xmlns:a16="http://schemas.microsoft.com/office/drawing/2014/main" id="{F056D075-A68B-468D-96F5-E5751B327D09}"/>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42" name="Graphic 2">
              <a:extLst>
                <a:ext uri="{FF2B5EF4-FFF2-40B4-BE49-F238E27FC236}">
                  <a16:creationId xmlns:a16="http://schemas.microsoft.com/office/drawing/2014/main" id="{CC3A59A6-913C-4018-BE14-78F8B0DE20A7}"/>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2" name="TextBox 1">
            <a:extLst>
              <a:ext uri="{FF2B5EF4-FFF2-40B4-BE49-F238E27FC236}">
                <a16:creationId xmlns:a16="http://schemas.microsoft.com/office/drawing/2014/main" id="{172356C4-D226-2975-2F31-3FACFAB544EE}"/>
              </a:ext>
            </a:extLst>
          </p:cNvPr>
          <p:cNvSpPr txBox="1"/>
          <p:nvPr/>
        </p:nvSpPr>
        <p:spPr>
          <a:xfrm>
            <a:off x="342650" y="853825"/>
            <a:ext cx="4249228" cy="1015663"/>
          </a:xfrm>
          <a:prstGeom prst="rect">
            <a:avLst/>
          </a:prstGeom>
          <a:noFill/>
        </p:spPr>
        <p:txBody>
          <a:bodyPr wrap="square" rtlCol="0">
            <a:spAutoFit/>
          </a:bodyPr>
          <a:lstStyle/>
          <a:p>
            <a:pPr>
              <a:tabLst>
                <a:tab pos="3025775" algn="l"/>
              </a:tabLst>
            </a:pPr>
            <a:r>
              <a:rPr lang="en-GB" sz="6000" b="1" dirty="0">
                <a:solidFill>
                  <a:srgbClr val="092074"/>
                </a:solidFill>
                <a:latin typeface="Poppins" pitchFamily="2" charset="77"/>
              </a:rPr>
              <a:t>Pair Share</a:t>
            </a:r>
          </a:p>
        </p:txBody>
      </p:sp>
      <p:grpSp>
        <p:nvGrpSpPr>
          <p:cNvPr id="3" name="Graphic 38">
            <a:extLst>
              <a:ext uri="{FF2B5EF4-FFF2-40B4-BE49-F238E27FC236}">
                <a16:creationId xmlns:a16="http://schemas.microsoft.com/office/drawing/2014/main" id="{A7312C8E-7549-E224-93EF-AA27EABA7086}"/>
              </a:ext>
            </a:extLst>
          </p:cNvPr>
          <p:cNvGrpSpPr/>
          <p:nvPr/>
        </p:nvGrpSpPr>
        <p:grpSpPr>
          <a:xfrm>
            <a:off x="7829100" y="276046"/>
            <a:ext cx="1407277" cy="780637"/>
            <a:chOff x="6495821" y="1090764"/>
            <a:chExt cx="1407277" cy="780637"/>
          </a:xfrm>
        </p:grpSpPr>
        <p:sp>
          <p:nvSpPr>
            <p:cNvPr id="4" name="Graphic 38">
              <a:extLst>
                <a:ext uri="{FF2B5EF4-FFF2-40B4-BE49-F238E27FC236}">
                  <a16:creationId xmlns:a16="http://schemas.microsoft.com/office/drawing/2014/main" id="{A69DDDD9-B17A-C516-5E83-34125C0C38CA}"/>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275B99E5-FE5F-546F-DF4D-ABA09A5E2CAE}"/>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F0E62623-11A6-341A-8AAB-623F61BB11EC}"/>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C04614D3-D2CB-B399-21C7-A43E443D5AC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9F2A455C-5FA7-90EC-FEA4-E65E55096E10}"/>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9" name="Rectangle: Rounded Corners 2276">
            <a:extLst>
              <a:ext uri="{FF2B5EF4-FFF2-40B4-BE49-F238E27FC236}">
                <a16:creationId xmlns:a16="http://schemas.microsoft.com/office/drawing/2014/main" id="{91EB2B2F-1858-4F01-34EE-BCF0CE30CDB9}"/>
              </a:ext>
            </a:extLst>
          </p:cNvPr>
          <p:cNvSpPr/>
          <p:nvPr/>
        </p:nvSpPr>
        <p:spPr>
          <a:xfrm>
            <a:off x="547148" y="2102536"/>
            <a:ext cx="4834889" cy="3201701"/>
          </a:xfrm>
          <a:prstGeom prst="roundRect">
            <a:avLst>
              <a:gd name="adj" fmla="val 6787"/>
            </a:avLst>
          </a:prstGeom>
          <a:solidFill>
            <a:srgbClr val="3E88F8"/>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0" name="Rectangle 9">
            <a:extLst>
              <a:ext uri="{FF2B5EF4-FFF2-40B4-BE49-F238E27FC236}">
                <a16:creationId xmlns:a16="http://schemas.microsoft.com/office/drawing/2014/main" id="{3E29EBED-CD42-2E0E-9F96-6B05F4401AB3}"/>
              </a:ext>
            </a:extLst>
          </p:cNvPr>
          <p:cNvSpPr/>
          <p:nvPr/>
        </p:nvSpPr>
        <p:spPr>
          <a:xfrm>
            <a:off x="772025" y="2187183"/>
            <a:ext cx="4404272" cy="2985433"/>
          </a:xfrm>
          <a:prstGeom prst="rect">
            <a:avLst/>
          </a:prstGeom>
        </p:spPr>
        <p:txBody>
          <a:bodyPr wrap="square">
            <a:spAutoFit/>
          </a:bodyPr>
          <a:lstStyle/>
          <a:p>
            <a:pPr algn="ctr">
              <a:lnSpc>
                <a:spcPct val="150000"/>
              </a:lnSpc>
            </a:pPr>
            <a:r>
              <a:rPr lang="en-US" sz="3200" b="1" dirty="0">
                <a:solidFill>
                  <a:schemeClr val="bg1"/>
                </a:solidFill>
                <a:latin typeface="Poppins" pitchFamily="2" charset="77"/>
                <a:ea typeface="Open Sans" panose="020B0606030504020204" pitchFamily="34" charset="0"/>
                <a:cs typeface="Poppins" pitchFamily="2" charset="77"/>
              </a:rPr>
              <a:t>What apps or games do you use that make you feel good?</a:t>
            </a:r>
          </a:p>
        </p:txBody>
      </p:sp>
      <p:sp>
        <p:nvSpPr>
          <p:cNvPr id="15" name="Oval 14">
            <a:extLst>
              <a:ext uri="{FF2B5EF4-FFF2-40B4-BE49-F238E27FC236}">
                <a16:creationId xmlns:a16="http://schemas.microsoft.com/office/drawing/2014/main" id="{653AA092-0634-232F-8E52-DD73955F143D}"/>
              </a:ext>
            </a:extLst>
          </p:cNvPr>
          <p:cNvSpPr/>
          <p:nvPr/>
        </p:nvSpPr>
        <p:spPr>
          <a:xfrm>
            <a:off x="7328582" y="1434401"/>
            <a:ext cx="4110919" cy="411091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61" name="Picture 60">
            <a:extLst>
              <a:ext uri="{FF2B5EF4-FFF2-40B4-BE49-F238E27FC236}">
                <a16:creationId xmlns:a16="http://schemas.microsoft.com/office/drawing/2014/main" id="{8F227796-CC43-11A0-2173-450FE66326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3" y="5537286"/>
            <a:ext cx="1254436" cy="1254436"/>
          </a:xfrm>
          <a:prstGeom prst="rect">
            <a:avLst/>
          </a:prstGeom>
        </p:spPr>
      </p:pic>
      <p:sp>
        <p:nvSpPr>
          <p:cNvPr id="63" name="Freeform 12">
            <a:extLst>
              <a:ext uri="{FF2B5EF4-FFF2-40B4-BE49-F238E27FC236}">
                <a16:creationId xmlns:a16="http://schemas.microsoft.com/office/drawing/2014/main" id="{3BE68674-1A7F-12AF-FAE0-B1E3B45D5407}"/>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grpSp>
        <p:nvGrpSpPr>
          <p:cNvPr id="64" name="Group 63">
            <a:extLst>
              <a:ext uri="{FF2B5EF4-FFF2-40B4-BE49-F238E27FC236}">
                <a16:creationId xmlns:a16="http://schemas.microsoft.com/office/drawing/2014/main" id="{A6DF68EE-809B-85F7-A15B-18063994F164}"/>
              </a:ext>
            </a:extLst>
          </p:cNvPr>
          <p:cNvGrpSpPr/>
          <p:nvPr/>
        </p:nvGrpSpPr>
        <p:grpSpPr>
          <a:xfrm>
            <a:off x="9119007" y="6360088"/>
            <a:ext cx="2860654" cy="433629"/>
            <a:chOff x="6288775" y="3899192"/>
            <a:chExt cx="3101560" cy="467970"/>
          </a:xfrm>
          <a:effectLst/>
        </p:grpSpPr>
        <p:sp>
          <p:nvSpPr>
            <p:cNvPr id="65" name="Rectangle: Rounded Corners 25">
              <a:extLst>
                <a:ext uri="{FF2B5EF4-FFF2-40B4-BE49-F238E27FC236}">
                  <a16:creationId xmlns:a16="http://schemas.microsoft.com/office/drawing/2014/main" id="{F6C5F0DC-A4E5-9EF4-E8D5-BA9B48AF5A07}"/>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66" name="TextBox 65">
              <a:extLst>
                <a:ext uri="{FF2B5EF4-FFF2-40B4-BE49-F238E27FC236}">
                  <a16:creationId xmlns:a16="http://schemas.microsoft.com/office/drawing/2014/main" id="{26A28B7A-A124-08CE-9DA4-F2153F42ABAD}"/>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grpSp>
        <p:nvGrpSpPr>
          <p:cNvPr id="67" name="Graphic 38">
            <a:extLst>
              <a:ext uri="{FF2B5EF4-FFF2-40B4-BE49-F238E27FC236}">
                <a16:creationId xmlns:a16="http://schemas.microsoft.com/office/drawing/2014/main" id="{84892C70-239A-C9D1-9086-9DB2AC190EDB}"/>
              </a:ext>
            </a:extLst>
          </p:cNvPr>
          <p:cNvGrpSpPr/>
          <p:nvPr/>
        </p:nvGrpSpPr>
        <p:grpSpPr>
          <a:xfrm>
            <a:off x="6096618" y="732450"/>
            <a:ext cx="526233" cy="534913"/>
            <a:chOff x="3867783" y="1582991"/>
            <a:chExt cx="526233" cy="534913"/>
          </a:xfrm>
          <a:solidFill>
            <a:schemeClr val="accent4"/>
          </a:solidFill>
        </p:grpSpPr>
        <p:sp>
          <p:nvSpPr>
            <p:cNvPr id="68" name="Graphic 38">
              <a:extLst>
                <a:ext uri="{FF2B5EF4-FFF2-40B4-BE49-F238E27FC236}">
                  <a16:creationId xmlns:a16="http://schemas.microsoft.com/office/drawing/2014/main" id="{A5748CF7-87D4-7B3F-EA4E-9C8B952A1CC0}"/>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69" name="Graphic 38">
              <a:extLst>
                <a:ext uri="{FF2B5EF4-FFF2-40B4-BE49-F238E27FC236}">
                  <a16:creationId xmlns:a16="http://schemas.microsoft.com/office/drawing/2014/main" id="{933BEA56-CB74-753F-A972-3DED043223C9}"/>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70" name="Graphic 38">
              <a:extLst>
                <a:ext uri="{FF2B5EF4-FFF2-40B4-BE49-F238E27FC236}">
                  <a16:creationId xmlns:a16="http://schemas.microsoft.com/office/drawing/2014/main" id="{49617615-5A69-284A-5FA7-5C1BB34C01CE}"/>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71" name="Graphic 38">
              <a:extLst>
                <a:ext uri="{FF2B5EF4-FFF2-40B4-BE49-F238E27FC236}">
                  <a16:creationId xmlns:a16="http://schemas.microsoft.com/office/drawing/2014/main" id="{95BBAD2E-D9D2-AFE0-3AC1-37AC89029AB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72" name="Graphic 38">
              <a:extLst>
                <a:ext uri="{FF2B5EF4-FFF2-40B4-BE49-F238E27FC236}">
                  <a16:creationId xmlns:a16="http://schemas.microsoft.com/office/drawing/2014/main" id="{ED8BB8F0-1129-4856-5868-31B8CB8DB128}"/>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73" name="Graphic 38">
              <a:extLst>
                <a:ext uri="{FF2B5EF4-FFF2-40B4-BE49-F238E27FC236}">
                  <a16:creationId xmlns:a16="http://schemas.microsoft.com/office/drawing/2014/main" id="{3B870B28-ADD7-34E9-1315-B4E3B52C161F}"/>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74" name="Graphic 38">
              <a:extLst>
                <a:ext uri="{FF2B5EF4-FFF2-40B4-BE49-F238E27FC236}">
                  <a16:creationId xmlns:a16="http://schemas.microsoft.com/office/drawing/2014/main" id="{1BC0A0D9-3EF1-8EE3-4740-6C808CF22B8C}"/>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75" name="Graphic 38">
              <a:extLst>
                <a:ext uri="{FF2B5EF4-FFF2-40B4-BE49-F238E27FC236}">
                  <a16:creationId xmlns:a16="http://schemas.microsoft.com/office/drawing/2014/main" id="{3D4CED07-03E3-0C97-AF4B-955785CCB3F9}"/>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76" name="Graphic 38">
              <a:extLst>
                <a:ext uri="{FF2B5EF4-FFF2-40B4-BE49-F238E27FC236}">
                  <a16:creationId xmlns:a16="http://schemas.microsoft.com/office/drawing/2014/main" id="{A1471BB5-3851-03AE-63EA-91E184C8661F}"/>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pic>
        <p:nvPicPr>
          <p:cNvPr id="16" name="Picture 15">
            <a:extLst>
              <a:ext uri="{FF2B5EF4-FFF2-40B4-BE49-F238E27FC236}">
                <a16:creationId xmlns:a16="http://schemas.microsoft.com/office/drawing/2014/main" id="{6A6326A9-1FD3-D5D3-0C7A-1F219E71AC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2495" y="1492290"/>
            <a:ext cx="3883015" cy="3987397"/>
          </a:xfrm>
          <a:prstGeom prst="rect">
            <a:avLst/>
          </a:prstGeom>
        </p:spPr>
      </p:pic>
    </p:spTree>
    <p:extLst>
      <p:ext uri="{BB962C8B-B14F-4D97-AF65-F5344CB8AC3E}">
        <p14:creationId xmlns:p14="http://schemas.microsoft.com/office/powerpoint/2010/main" val="3142434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Graphic 38">
            <a:extLst>
              <a:ext uri="{FF2B5EF4-FFF2-40B4-BE49-F238E27FC236}">
                <a16:creationId xmlns:a16="http://schemas.microsoft.com/office/drawing/2014/main" id="{9E785ADF-869E-E492-D33F-8D77388427D0}"/>
              </a:ext>
            </a:extLst>
          </p:cNvPr>
          <p:cNvSpPr/>
          <p:nvPr/>
        </p:nvSpPr>
        <p:spPr>
          <a:xfrm>
            <a:off x="240313" y="474440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
        <p:nvSpPr>
          <p:cNvPr id="7" name="TextBox 6">
            <a:extLst>
              <a:ext uri="{FF2B5EF4-FFF2-40B4-BE49-F238E27FC236}">
                <a16:creationId xmlns:a16="http://schemas.microsoft.com/office/drawing/2014/main" id="{399F3BBD-07DF-83B3-B446-E7269337E73B}"/>
              </a:ext>
            </a:extLst>
          </p:cNvPr>
          <p:cNvSpPr txBox="1"/>
          <p:nvPr/>
        </p:nvSpPr>
        <p:spPr>
          <a:xfrm>
            <a:off x="1776837" y="768272"/>
            <a:ext cx="9022668" cy="938719"/>
          </a:xfrm>
          <a:prstGeom prst="rect">
            <a:avLst/>
          </a:prstGeom>
          <a:noFill/>
        </p:spPr>
        <p:txBody>
          <a:bodyPr wrap="square" rtlCol="0">
            <a:spAutoFit/>
          </a:bodyPr>
          <a:lstStyle/>
          <a:p>
            <a:pPr algn="ctr"/>
            <a:r>
              <a:rPr lang="en-US" sz="5500" b="1" dirty="0">
                <a:solidFill>
                  <a:srgbClr val="092074"/>
                </a:solidFill>
                <a:latin typeface="Poppins" pitchFamily="2" charset="77"/>
                <a:cs typeface="Poppins SemiBold" panose="00000700000000000000" pitchFamily="2" charset="0"/>
              </a:rPr>
              <a:t>Pause and THINK Online</a:t>
            </a:r>
            <a:endParaRPr lang="en-GB" sz="5500" b="1" dirty="0">
              <a:solidFill>
                <a:srgbClr val="092074"/>
              </a:solidFill>
              <a:latin typeface="Poppins" pitchFamily="2" charset="77"/>
              <a:cs typeface="Poppins SemiBold" panose="00000700000000000000" pitchFamily="2" charset="0"/>
            </a:endParaRPr>
          </a:p>
        </p:txBody>
      </p:sp>
      <p:grpSp>
        <p:nvGrpSpPr>
          <p:cNvPr id="8" name="Graphic 2">
            <a:extLst>
              <a:ext uri="{FF2B5EF4-FFF2-40B4-BE49-F238E27FC236}">
                <a16:creationId xmlns:a16="http://schemas.microsoft.com/office/drawing/2014/main" id="{D57CFF09-290A-2648-4F47-F05570333AF0}"/>
              </a:ext>
            </a:extLst>
          </p:cNvPr>
          <p:cNvGrpSpPr/>
          <p:nvPr/>
        </p:nvGrpSpPr>
        <p:grpSpPr>
          <a:xfrm>
            <a:off x="10119642" y="497723"/>
            <a:ext cx="1359725" cy="982188"/>
            <a:chOff x="6087422" y="667429"/>
            <a:chExt cx="834385" cy="602712"/>
          </a:xfrm>
          <a:solidFill>
            <a:schemeClr val="bg1"/>
          </a:solidFill>
        </p:grpSpPr>
        <p:sp>
          <p:nvSpPr>
            <p:cNvPr id="9" name="Graphic 2">
              <a:extLst>
                <a:ext uri="{FF2B5EF4-FFF2-40B4-BE49-F238E27FC236}">
                  <a16:creationId xmlns:a16="http://schemas.microsoft.com/office/drawing/2014/main" id="{5C1E146D-0214-4869-06A8-8DF657E6B219}"/>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10" name="Graphic 2">
              <a:extLst>
                <a:ext uri="{FF2B5EF4-FFF2-40B4-BE49-F238E27FC236}">
                  <a16:creationId xmlns:a16="http://schemas.microsoft.com/office/drawing/2014/main" id="{E355C5AB-CDA6-40DB-7650-3812870ADD8B}"/>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11" name="Graphic 2">
              <a:extLst>
                <a:ext uri="{FF2B5EF4-FFF2-40B4-BE49-F238E27FC236}">
                  <a16:creationId xmlns:a16="http://schemas.microsoft.com/office/drawing/2014/main" id="{0303FBDB-3AB5-8844-CECB-5B40AB8534FA}"/>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12" name="Graphic 2">
              <a:extLst>
                <a:ext uri="{FF2B5EF4-FFF2-40B4-BE49-F238E27FC236}">
                  <a16:creationId xmlns:a16="http://schemas.microsoft.com/office/drawing/2014/main" id="{7E92D638-6A27-CD30-13F4-C7D4F77CAF33}"/>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13" name="Freeform 12">
            <a:extLst>
              <a:ext uri="{FF2B5EF4-FFF2-40B4-BE49-F238E27FC236}">
                <a16:creationId xmlns:a16="http://schemas.microsoft.com/office/drawing/2014/main" id="{D1FBC7B3-1440-C4B8-9B3A-072E1FA8FBF4}"/>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grpSp>
        <p:nvGrpSpPr>
          <p:cNvPr id="14" name="Group 13">
            <a:extLst>
              <a:ext uri="{FF2B5EF4-FFF2-40B4-BE49-F238E27FC236}">
                <a16:creationId xmlns:a16="http://schemas.microsoft.com/office/drawing/2014/main" id="{8E418E88-3EBD-29BA-26C3-DBEE75DDF7C2}"/>
              </a:ext>
            </a:extLst>
          </p:cNvPr>
          <p:cNvGrpSpPr/>
          <p:nvPr/>
        </p:nvGrpSpPr>
        <p:grpSpPr>
          <a:xfrm>
            <a:off x="104719" y="6360088"/>
            <a:ext cx="2860654" cy="433629"/>
            <a:chOff x="6288775" y="3899192"/>
            <a:chExt cx="3101560" cy="467970"/>
          </a:xfrm>
          <a:effectLst/>
        </p:grpSpPr>
        <p:sp>
          <p:nvSpPr>
            <p:cNvPr id="15" name="Rectangle: Rounded Corners 25">
              <a:extLst>
                <a:ext uri="{FF2B5EF4-FFF2-40B4-BE49-F238E27FC236}">
                  <a16:creationId xmlns:a16="http://schemas.microsoft.com/office/drawing/2014/main" id="{5E8582F0-4CC7-9758-89B9-CBD33EF08817}"/>
                </a:ext>
              </a:extLst>
            </p:cNvPr>
            <p:cNvSpPr/>
            <p:nvPr/>
          </p:nvSpPr>
          <p:spPr>
            <a:xfrm>
              <a:off x="6288775" y="3899192"/>
              <a:ext cx="3101560" cy="467970"/>
            </a:xfrm>
            <a:prstGeom prst="roundRect">
              <a:avLst>
                <a:gd name="adj" fmla="val 50000"/>
              </a:avLst>
            </a:prstGeom>
            <a:solidFill>
              <a:srgbClr val="3D8A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6" name="TextBox 15">
              <a:extLst>
                <a:ext uri="{FF2B5EF4-FFF2-40B4-BE49-F238E27FC236}">
                  <a16:creationId xmlns:a16="http://schemas.microsoft.com/office/drawing/2014/main" id="{22B63826-9BE1-B7A9-14EC-18757CF329FA}"/>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18" name="Picture 17">
            <a:extLst>
              <a:ext uri="{FF2B5EF4-FFF2-40B4-BE49-F238E27FC236}">
                <a16:creationId xmlns:a16="http://schemas.microsoft.com/office/drawing/2014/main" id="{6F885794-1E27-7833-ABA2-B99373F7D0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9697" y="5451673"/>
            <a:ext cx="1254436" cy="1254436"/>
          </a:xfrm>
          <a:prstGeom prst="rect">
            <a:avLst/>
          </a:prstGeom>
        </p:spPr>
      </p:pic>
      <p:grpSp>
        <p:nvGrpSpPr>
          <p:cNvPr id="19" name="Graphic 38">
            <a:extLst>
              <a:ext uri="{FF2B5EF4-FFF2-40B4-BE49-F238E27FC236}">
                <a16:creationId xmlns:a16="http://schemas.microsoft.com/office/drawing/2014/main" id="{E8CA78B2-1966-E6B2-ED7A-E5B73216DA11}"/>
              </a:ext>
            </a:extLst>
          </p:cNvPr>
          <p:cNvGrpSpPr/>
          <p:nvPr/>
        </p:nvGrpSpPr>
        <p:grpSpPr>
          <a:xfrm>
            <a:off x="8523972" y="6206669"/>
            <a:ext cx="336664" cy="336745"/>
            <a:chOff x="9342265" y="2571740"/>
            <a:chExt cx="336664" cy="336745"/>
          </a:xfrm>
        </p:grpSpPr>
        <p:sp>
          <p:nvSpPr>
            <p:cNvPr id="20" name="Graphic 38">
              <a:extLst>
                <a:ext uri="{FF2B5EF4-FFF2-40B4-BE49-F238E27FC236}">
                  <a16:creationId xmlns:a16="http://schemas.microsoft.com/office/drawing/2014/main" id="{16AC4565-FB5C-06BF-8EC9-76B3A5AE5580}"/>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572728F8-FA40-E524-83F2-51CF7FA1945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3" name="Group 2">
            <a:extLst>
              <a:ext uri="{FF2B5EF4-FFF2-40B4-BE49-F238E27FC236}">
                <a16:creationId xmlns:a16="http://schemas.microsoft.com/office/drawing/2014/main" id="{8432EB54-64CD-A5FE-E695-AB98DF93D173}"/>
              </a:ext>
            </a:extLst>
          </p:cNvPr>
          <p:cNvGrpSpPr/>
          <p:nvPr/>
        </p:nvGrpSpPr>
        <p:grpSpPr>
          <a:xfrm>
            <a:off x="10957452" y="3605665"/>
            <a:ext cx="826220" cy="826220"/>
            <a:chOff x="8127287" y="2225312"/>
            <a:chExt cx="518224" cy="518224"/>
          </a:xfrm>
        </p:grpSpPr>
        <p:sp>
          <p:nvSpPr>
            <p:cNvPr id="4" name="Freeform: Shape 3">
              <a:extLst>
                <a:ext uri="{FF2B5EF4-FFF2-40B4-BE49-F238E27FC236}">
                  <a16:creationId xmlns:a16="http://schemas.microsoft.com/office/drawing/2014/main" id="{FAFC1052-CE6C-2ED5-1679-F03A4095384D}"/>
                </a:ext>
              </a:extLst>
            </p:cNvPr>
            <p:cNvSpPr/>
            <p:nvPr/>
          </p:nvSpPr>
          <p:spPr>
            <a:xfrm>
              <a:off x="8127287" y="2225312"/>
              <a:ext cx="518224" cy="518224"/>
            </a:xfrm>
            <a:custGeom>
              <a:avLst/>
              <a:gdLst>
                <a:gd name="connsiteX0" fmla="*/ 560070 w 552450"/>
                <a:gd name="connsiteY0" fmla="*/ 280035 h 552450"/>
                <a:gd name="connsiteX1" fmla="*/ 280035 w 552450"/>
                <a:gd name="connsiteY1" fmla="*/ 560070 h 552450"/>
                <a:gd name="connsiteX2" fmla="*/ 0 w 552450"/>
                <a:gd name="connsiteY2" fmla="*/ 280035 h 552450"/>
                <a:gd name="connsiteX3" fmla="*/ 280035 w 552450"/>
                <a:gd name="connsiteY3" fmla="*/ 0 h 552450"/>
                <a:gd name="connsiteX4" fmla="*/ 560070 w 552450"/>
                <a:gd name="connsiteY4" fmla="*/ 280035 h 55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50" h="552450">
                  <a:moveTo>
                    <a:pt x="560070" y="280035"/>
                  </a:moveTo>
                  <a:cubicBezTo>
                    <a:pt x="560070" y="434694"/>
                    <a:pt x="434694" y="560070"/>
                    <a:pt x="280035" y="560070"/>
                  </a:cubicBezTo>
                  <a:cubicBezTo>
                    <a:pt x="125376" y="560070"/>
                    <a:pt x="0" y="434694"/>
                    <a:pt x="0" y="280035"/>
                  </a:cubicBezTo>
                  <a:cubicBezTo>
                    <a:pt x="0" y="125376"/>
                    <a:pt x="125376" y="0"/>
                    <a:pt x="280035" y="0"/>
                  </a:cubicBezTo>
                  <a:cubicBezTo>
                    <a:pt x="434694" y="0"/>
                    <a:pt x="560070" y="125376"/>
                    <a:pt x="560070" y="280035"/>
                  </a:cubicBezTo>
                  <a:close/>
                </a:path>
              </a:pathLst>
            </a:custGeom>
            <a:solidFill>
              <a:srgbClr val="EB3323"/>
            </a:solidFill>
            <a:ln w="9525" cap="flat">
              <a:noFill/>
              <a:prstDash val="solid"/>
              <a:miter/>
            </a:ln>
          </p:spPr>
          <p:txBody>
            <a:bodyPr rtlCol="0" anchor="ctr"/>
            <a:lstStyle/>
            <a:p>
              <a:endParaRPr lang="en-GB" dirty="0"/>
            </a:p>
          </p:txBody>
        </p:sp>
        <p:sp>
          <p:nvSpPr>
            <p:cNvPr id="5" name="Freeform: Shape 4">
              <a:extLst>
                <a:ext uri="{FF2B5EF4-FFF2-40B4-BE49-F238E27FC236}">
                  <a16:creationId xmlns:a16="http://schemas.microsoft.com/office/drawing/2014/main" id="{89912DC8-0C0A-B16A-452B-F3B05D0DC2EF}"/>
                </a:ext>
              </a:extLst>
            </p:cNvPr>
            <p:cNvSpPr/>
            <p:nvPr/>
          </p:nvSpPr>
          <p:spPr>
            <a:xfrm>
              <a:off x="8195535" y="2353206"/>
              <a:ext cx="381728" cy="262436"/>
            </a:xfrm>
            <a:custGeom>
              <a:avLst/>
              <a:gdLst>
                <a:gd name="connsiteX0" fmla="*/ 1539252 w 1607574"/>
                <a:gd name="connsiteY0" fmla="*/ 106502 h 1105207"/>
                <a:gd name="connsiteX1" fmla="*/ 1351970 w 1607574"/>
                <a:gd name="connsiteY1" fmla="*/ 9244 h 1105207"/>
                <a:gd name="connsiteX2" fmla="*/ 803988 w 1607574"/>
                <a:gd name="connsiteY2" fmla="*/ 0 h 1105207"/>
                <a:gd name="connsiteX3" fmla="*/ 255604 w 1607574"/>
                <a:gd name="connsiteY3" fmla="*/ 9143 h 1105207"/>
                <a:gd name="connsiteX4" fmla="*/ 68020 w 1607574"/>
                <a:gd name="connsiteY4" fmla="*/ 106502 h 1105207"/>
                <a:gd name="connsiteX5" fmla="*/ 0 w 1607574"/>
                <a:gd name="connsiteY5" fmla="*/ 552302 h 1105207"/>
                <a:gd name="connsiteX6" fmla="*/ 0 w 1607574"/>
                <a:gd name="connsiteY6" fmla="*/ 552604 h 1105207"/>
                <a:gd name="connsiteX7" fmla="*/ 0 w 1607574"/>
                <a:gd name="connsiteY7" fmla="*/ 552905 h 1105207"/>
                <a:gd name="connsiteX8" fmla="*/ 0 w 1607574"/>
                <a:gd name="connsiteY8" fmla="*/ 553106 h 1105207"/>
                <a:gd name="connsiteX9" fmla="*/ 68020 w 1607574"/>
                <a:gd name="connsiteY9" fmla="*/ 998103 h 1105207"/>
                <a:gd name="connsiteX10" fmla="*/ 255504 w 1607574"/>
                <a:gd name="connsiteY10" fmla="*/ 1096265 h 1105207"/>
                <a:gd name="connsiteX11" fmla="*/ 803988 w 1607574"/>
                <a:gd name="connsiteY11" fmla="*/ 1105207 h 1105207"/>
                <a:gd name="connsiteX12" fmla="*/ 1352070 w 1607574"/>
                <a:gd name="connsiteY12" fmla="*/ 1096366 h 1105207"/>
                <a:gd name="connsiteX13" fmla="*/ 1539353 w 1607574"/>
                <a:gd name="connsiteY13" fmla="*/ 998203 h 1105207"/>
                <a:gd name="connsiteX14" fmla="*/ 1607574 w 1607574"/>
                <a:gd name="connsiteY14" fmla="*/ 553206 h 1105207"/>
                <a:gd name="connsiteX15" fmla="*/ 1607574 w 1607574"/>
                <a:gd name="connsiteY15" fmla="*/ 552704 h 1105207"/>
                <a:gd name="connsiteX16" fmla="*/ 1607574 w 1607574"/>
                <a:gd name="connsiteY16" fmla="*/ 552403 h 1105207"/>
                <a:gd name="connsiteX17" fmla="*/ 1539252 w 1607574"/>
                <a:gd name="connsiteY17" fmla="*/ 106502 h 1105207"/>
                <a:gd name="connsiteX18" fmla="*/ 602840 w 1607574"/>
                <a:gd name="connsiteY18" fmla="*/ 854024 h 1105207"/>
                <a:gd name="connsiteX19" fmla="*/ 602840 w 1607574"/>
                <a:gd name="connsiteY19" fmla="*/ 251183 h 1105207"/>
                <a:gd name="connsiteX20" fmla="*/ 1105207 w 1607574"/>
                <a:gd name="connsiteY20" fmla="*/ 552604 h 1105207"/>
                <a:gd name="connsiteX21" fmla="*/ 602840 w 1607574"/>
                <a:gd name="connsiteY21" fmla="*/ 854024 h 110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07574" h="1105207">
                  <a:moveTo>
                    <a:pt x="1539252" y="106502"/>
                  </a:moveTo>
                  <a:cubicBezTo>
                    <a:pt x="1495647" y="28936"/>
                    <a:pt x="1448324" y="14669"/>
                    <a:pt x="1351970" y="9244"/>
                  </a:cubicBezTo>
                  <a:cubicBezTo>
                    <a:pt x="1255716" y="2713"/>
                    <a:pt x="1013676" y="0"/>
                    <a:pt x="803988" y="0"/>
                  </a:cubicBezTo>
                  <a:cubicBezTo>
                    <a:pt x="593898" y="0"/>
                    <a:pt x="351757" y="2713"/>
                    <a:pt x="255604" y="9143"/>
                  </a:cubicBezTo>
                  <a:cubicBezTo>
                    <a:pt x="159451" y="14669"/>
                    <a:pt x="112028" y="28836"/>
                    <a:pt x="68020" y="106502"/>
                  </a:cubicBezTo>
                  <a:cubicBezTo>
                    <a:pt x="23109" y="183967"/>
                    <a:pt x="0" y="317395"/>
                    <a:pt x="0" y="552302"/>
                  </a:cubicBezTo>
                  <a:cubicBezTo>
                    <a:pt x="0" y="552503"/>
                    <a:pt x="0" y="552604"/>
                    <a:pt x="0" y="552604"/>
                  </a:cubicBezTo>
                  <a:cubicBezTo>
                    <a:pt x="0" y="552805"/>
                    <a:pt x="0" y="552905"/>
                    <a:pt x="0" y="552905"/>
                  </a:cubicBezTo>
                  <a:lnTo>
                    <a:pt x="0" y="553106"/>
                  </a:lnTo>
                  <a:cubicBezTo>
                    <a:pt x="0" y="787008"/>
                    <a:pt x="23109" y="921441"/>
                    <a:pt x="68020" y="998103"/>
                  </a:cubicBezTo>
                  <a:cubicBezTo>
                    <a:pt x="112028" y="1075668"/>
                    <a:pt x="159351" y="1089734"/>
                    <a:pt x="255504" y="1096265"/>
                  </a:cubicBezTo>
                  <a:cubicBezTo>
                    <a:pt x="351757" y="1101892"/>
                    <a:pt x="593898" y="1105207"/>
                    <a:pt x="803988" y="1105207"/>
                  </a:cubicBezTo>
                  <a:cubicBezTo>
                    <a:pt x="1013676" y="1105207"/>
                    <a:pt x="1255716" y="1101892"/>
                    <a:pt x="1352070" y="1096366"/>
                  </a:cubicBezTo>
                  <a:cubicBezTo>
                    <a:pt x="1448424" y="1089835"/>
                    <a:pt x="1495747" y="1075768"/>
                    <a:pt x="1539353" y="998203"/>
                  </a:cubicBezTo>
                  <a:cubicBezTo>
                    <a:pt x="1584666" y="921542"/>
                    <a:pt x="1607574" y="787108"/>
                    <a:pt x="1607574" y="553206"/>
                  </a:cubicBezTo>
                  <a:cubicBezTo>
                    <a:pt x="1607574" y="553206"/>
                    <a:pt x="1607574" y="552905"/>
                    <a:pt x="1607574" y="552704"/>
                  </a:cubicBezTo>
                  <a:cubicBezTo>
                    <a:pt x="1607574" y="552704"/>
                    <a:pt x="1607574" y="552503"/>
                    <a:pt x="1607574" y="552403"/>
                  </a:cubicBezTo>
                  <a:cubicBezTo>
                    <a:pt x="1607574" y="317395"/>
                    <a:pt x="1584666" y="183967"/>
                    <a:pt x="1539252" y="106502"/>
                  </a:cubicBezTo>
                  <a:close/>
                  <a:moveTo>
                    <a:pt x="602840" y="854024"/>
                  </a:moveTo>
                  <a:lnTo>
                    <a:pt x="602840" y="251183"/>
                  </a:lnTo>
                  <a:lnTo>
                    <a:pt x="1105207" y="552604"/>
                  </a:lnTo>
                  <a:lnTo>
                    <a:pt x="602840" y="854024"/>
                  </a:lnTo>
                  <a:close/>
                </a:path>
              </a:pathLst>
            </a:custGeom>
            <a:solidFill>
              <a:schemeClr val="bg1"/>
            </a:solidFill>
            <a:ln w="3125" cap="flat">
              <a:noFill/>
              <a:prstDash val="solid"/>
              <a:miter/>
            </a:ln>
          </p:spPr>
          <p:txBody>
            <a:bodyPr rtlCol="0" anchor="ctr"/>
            <a:lstStyle/>
            <a:p>
              <a:endParaRPr lang="en-GB"/>
            </a:p>
          </p:txBody>
        </p:sp>
      </p:grpSp>
      <p:grpSp>
        <p:nvGrpSpPr>
          <p:cNvPr id="22" name="Group 21">
            <a:extLst>
              <a:ext uri="{FF2B5EF4-FFF2-40B4-BE49-F238E27FC236}">
                <a16:creationId xmlns:a16="http://schemas.microsoft.com/office/drawing/2014/main" id="{3A71B7D5-7D2F-8B18-9755-0990D202650E}"/>
              </a:ext>
            </a:extLst>
          </p:cNvPr>
          <p:cNvGrpSpPr/>
          <p:nvPr/>
        </p:nvGrpSpPr>
        <p:grpSpPr>
          <a:xfrm>
            <a:off x="9387993" y="2104004"/>
            <a:ext cx="518224" cy="518224"/>
            <a:chOff x="7449380" y="1707088"/>
            <a:chExt cx="518224" cy="518224"/>
          </a:xfrm>
        </p:grpSpPr>
        <p:sp>
          <p:nvSpPr>
            <p:cNvPr id="25" name="Freeform: Shape 6">
              <a:extLst>
                <a:ext uri="{FF2B5EF4-FFF2-40B4-BE49-F238E27FC236}">
                  <a16:creationId xmlns:a16="http://schemas.microsoft.com/office/drawing/2014/main" id="{720E2A2F-2D5A-872E-0EF6-F146A651DEE2}"/>
                </a:ext>
              </a:extLst>
            </p:cNvPr>
            <p:cNvSpPr/>
            <p:nvPr/>
          </p:nvSpPr>
          <p:spPr>
            <a:xfrm>
              <a:off x="7449380" y="1707088"/>
              <a:ext cx="518224" cy="518224"/>
            </a:xfrm>
            <a:custGeom>
              <a:avLst/>
              <a:gdLst>
                <a:gd name="connsiteX0" fmla="*/ 560070 w 552450"/>
                <a:gd name="connsiteY0" fmla="*/ 280035 h 552450"/>
                <a:gd name="connsiteX1" fmla="*/ 280035 w 552450"/>
                <a:gd name="connsiteY1" fmla="*/ 560070 h 552450"/>
                <a:gd name="connsiteX2" fmla="*/ 0 w 552450"/>
                <a:gd name="connsiteY2" fmla="*/ 280035 h 552450"/>
                <a:gd name="connsiteX3" fmla="*/ 280035 w 552450"/>
                <a:gd name="connsiteY3" fmla="*/ 0 h 552450"/>
                <a:gd name="connsiteX4" fmla="*/ 560070 w 552450"/>
                <a:gd name="connsiteY4" fmla="*/ 280035 h 55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50" h="552450">
                  <a:moveTo>
                    <a:pt x="560070" y="280035"/>
                  </a:moveTo>
                  <a:cubicBezTo>
                    <a:pt x="560070" y="434694"/>
                    <a:pt x="434694" y="560070"/>
                    <a:pt x="280035" y="560070"/>
                  </a:cubicBezTo>
                  <a:cubicBezTo>
                    <a:pt x="125376" y="560070"/>
                    <a:pt x="0" y="434694"/>
                    <a:pt x="0" y="280035"/>
                  </a:cubicBezTo>
                  <a:cubicBezTo>
                    <a:pt x="0" y="125376"/>
                    <a:pt x="125376" y="0"/>
                    <a:pt x="280035" y="0"/>
                  </a:cubicBezTo>
                  <a:cubicBezTo>
                    <a:pt x="434694" y="0"/>
                    <a:pt x="560070" y="125376"/>
                    <a:pt x="560070" y="280035"/>
                  </a:cubicBezTo>
                  <a:close/>
                </a:path>
              </a:pathLst>
            </a:custGeom>
            <a:solidFill>
              <a:schemeClr val="accent1"/>
            </a:solidFill>
            <a:ln w="9525" cap="flat">
              <a:noFill/>
              <a:prstDash val="solid"/>
              <a:miter/>
            </a:ln>
          </p:spPr>
          <p:txBody>
            <a:bodyPr rtlCol="0" anchor="ctr"/>
            <a:lstStyle/>
            <a:p>
              <a:endParaRPr lang="en-GB"/>
            </a:p>
          </p:txBody>
        </p:sp>
        <p:sp>
          <p:nvSpPr>
            <p:cNvPr id="26" name="Freeform: Shape 7">
              <a:extLst>
                <a:ext uri="{FF2B5EF4-FFF2-40B4-BE49-F238E27FC236}">
                  <a16:creationId xmlns:a16="http://schemas.microsoft.com/office/drawing/2014/main" id="{AE3A614B-BCAA-AABD-BB63-F3E42A0B3B05}"/>
                </a:ext>
              </a:extLst>
            </p:cNvPr>
            <p:cNvSpPr/>
            <p:nvPr/>
          </p:nvSpPr>
          <p:spPr>
            <a:xfrm>
              <a:off x="7561567" y="1819276"/>
              <a:ext cx="293850" cy="293848"/>
            </a:xfrm>
            <a:custGeom>
              <a:avLst/>
              <a:gdLst>
                <a:gd name="connsiteX0" fmla="*/ 803788 w 1607574"/>
                <a:gd name="connsiteY0" fmla="*/ 552604 h 1607574"/>
                <a:gd name="connsiteX1" fmla="*/ 552604 w 1607574"/>
                <a:gd name="connsiteY1" fmla="*/ 803788 h 1607574"/>
                <a:gd name="connsiteX2" fmla="*/ 803788 w 1607574"/>
                <a:gd name="connsiteY2" fmla="*/ 1054971 h 1607574"/>
                <a:gd name="connsiteX3" fmla="*/ 1054971 w 1607574"/>
                <a:gd name="connsiteY3" fmla="*/ 803788 h 1607574"/>
                <a:gd name="connsiteX4" fmla="*/ 803788 w 1607574"/>
                <a:gd name="connsiteY4" fmla="*/ 552604 h 1607574"/>
                <a:gd name="connsiteX5" fmla="*/ 803788 w 1607574"/>
                <a:gd name="connsiteY5" fmla="*/ 401894 h 1607574"/>
                <a:gd name="connsiteX6" fmla="*/ 1205681 w 1607574"/>
                <a:gd name="connsiteY6" fmla="*/ 803788 h 1607574"/>
                <a:gd name="connsiteX7" fmla="*/ 803788 w 1607574"/>
                <a:gd name="connsiteY7" fmla="*/ 1205681 h 1607574"/>
                <a:gd name="connsiteX8" fmla="*/ 401894 w 1607574"/>
                <a:gd name="connsiteY8" fmla="*/ 803788 h 1607574"/>
                <a:gd name="connsiteX9" fmla="*/ 803788 w 1607574"/>
                <a:gd name="connsiteY9" fmla="*/ 401894 h 1607574"/>
                <a:gd name="connsiteX10" fmla="*/ 1235823 w 1607574"/>
                <a:gd name="connsiteY10" fmla="*/ 318199 h 1607574"/>
                <a:gd name="connsiteX11" fmla="*/ 1289376 w 1607574"/>
                <a:gd name="connsiteY11" fmla="*/ 371752 h 1607574"/>
                <a:gd name="connsiteX12" fmla="*/ 1235823 w 1607574"/>
                <a:gd name="connsiteY12" fmla="*/ 425305 h 1607574"/>
                <a:gd name="connsiteX13" fmla="*/ 1182270 w 1607574"/>
                <a:gd name="connsiteY13" fmla="*/ 371752 h 1607574"/>
                <a:gd name="connsiteX14" fmla="*/ 1235823 w 1607574"/>
                <a:gd name="connsiteY14" fmla="*/ 318199 h 1607574"/>
                <a:gd name="connsiteX15" fmla="*/ 502367 w 1607574"/>
                <a:gd name="connsiteY15" fmla="*/ 150710 h 1607574"/>
                <a:gd name="connsiteX16" fmla="*/ 150710 w 1607574"/>
                <a:gd name="connsiteY16" fmla="*/ 502367 h 1607574"/>
                <a:gd name="connsiteX17" fmla="*/ 150710 w 1607574"/>
                <a:gd name="connsiteY17" fmla="*/ 1105207 h 1607574"/>
                <a:gd name="connsiteX18" fmla="*/ 502367 w 1607574"/>
                <a:gd name="connsiteY18" fmla="*/ 1456864 h 1607574"/>
                <a:gd name="connsiteX19" fmla="*/ 1105207 w 1607574"/>
                <a:gd name="connsiteY19" fmla="*/ 1456864 h 1607574"/>
                <a:gd name="connsiteX20" fmla="*/ 1456864 w 1607574"/>
                <a:gd name="connsiteY20" fmla="*/ 1105207 h 1607574"/>
                <a:gd name="connsiteX21" fmla="*/ 1456864 w 1607574"/>
                <a:gd name="connsiteY21" fmla="*/ 502367 h 1607574"/>
                <a:gd name="connsiteX22" fmla="*/ 1105207 w 1607574"/>
                <a:gd name="connsiteY22" fmla="*/ 150710 h 1607574"/>
                <a:gd name="connsiteX23" fmla="*/ 502367 w 1607574"/>
                <a:gd name="connsiteY23" fmla="*/ 0 h 1607574"/>
                <a:gd name="connsiteX24" fmla="*/ 1105207 w 1607574"/>
                <a:gd name="connsiteY24" fmla="*/ 0 h 1607574"/>
                <a:gd name="connsiteX25" fmla="*/ 1607574 w 1607574"/>
                <a:gd name="connsiteY25" fmla="*/ 502367 h 1607574"/>
                <a:gd name="connsiteX26" fmla="*/ 1607574 w 1607574"/>
                <a:gd name="connsiteY26" fmla="*/ 1105207 h 1607574"/>
                <a:gd name="connsiteX27" fmla="*/ 1105207 w 1607574"/>
                <a:gd name="connsiteY27" fmla="*/ 1607574 h 1607574"/>
                <a:gd name="connsiteX28" fmla="*/ 502367 w 1607574"/>
                <a:gd name="connsiteY28" fmla="*/ 1607574 h 1607574"/>
                <a:gd name="connsiteX29" fmla="*/ 0 w 1607574"/>
                <a:gd name="connsiteY29" fmla="*/ 1105207 h 1607574"/>
                <a:gd name="connsiteX30" fmla="*/ 0 w 1607574"/>
                <a:gd name="connsiteY30" fmla="*/ 502367 h 1607574"/>
                <a:gd name="connsiteX31" fmla="*/ 502367 w 1607574"/>
                <a:gd name="connsiteY31" fmla="*/ 0 h 16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07574" h="1607574">
                  <a:moveTo>
                    <a:pt x="803788" y="552604"/>
                  </a:moveTo>
                  <a:cubicBezTo>
                    <a:pt x="665335" y="552604"/>
                    <a:pt x="552604" y="665235"/>
                    <a:pt x="552604" y="803788"/>
                  </a:cubicBezTo>
                  <a:cubicBezTo>
                    <a:pt x="552604" y="942240"/>
                    <a:pt x="665335" y="1054971"/>
                    <a:pt x="803788" y="1054971"/>
                  </a:cubicBezTo>
                  <a:cubicBezTo>
                    <a:pt x="942240" y="1054971"/>
                    <a:pt x="1054971" y="942240"/>
                    <a:pt x="1054971" y="803788"/>
                  </a:cubicBezTo>
                  <a:cubicBezTo>
                    <a:pt x="1054971" y="665235"/>
                    <a:pt x="942240" y="552604"/>
                    <a:pt x="803788" y="552604"/>
                  </a:cubicBezTo>
                  <a:close/>
                  <a:moveTo>
                    <a:pt x="803788" y="401894"/>
                  </a:moveTo>
                  <a:cubicBezTo>
                    <a:pt x="1025733" y="401894"/>
                    <a:pt x="1205681" y="581842"/>
                    <a:pt x="1205681" y="803788"/>
                  </a:cubicBezTo>
                  <a:cubicBezTo>
                    <a:pt x="1205681" y="1025733"/>
                    <a:pt x="1025733" y="1205681"/>
                    <a:pt x="803788" y="1205681"/>
                  </a:cubicBezTo>
                  <a:cubicBezTo>
                    <a:pt x="581842" y="1205681"/>
                    <a:pt x="401894" y="1025733"/>
                    <a:pt x="401894" y="803788"/>
                  </a:cubicBezTo>
                  <a:cubicBezTo>
                    <a:pt x="401894" y="581842"/>
                    <a:pt x="581842" y="401894"/>
                    <a:pt x="803788" y="401894"/>
                  </a:cubicBezTo>
                  <a:close/>
                  <a:moveTo>
                    <a:pt x="1235823" y="318199"/>
                  </a:moveTo>
                  <a:cubicBezTo>
                    <a:pt x="1265399" y="318199"/>
                    <a:pt x="1289376" y="342175"/>
                    <a:pt x="1289376" y="371752"/>
                  </a:cubicBezTo>
                  <a:cubicBezTo>
                    <a:pt x="1289376" y="401328"/>
                    <a:pt x="1265399" y="425305"/>
                    <a:pt x="1235823" y="425305"/>
                  </a:cubicBezTo>
                  <a:cubicBezTo>
                    <a:pt x="1206246" y="425305"/>
                    <a:pt x="1182270" y="401328"/>
                    <a:pt x="1182270" y="371752"/>
                  </a:cubicBezTo>
                  <a:cubicBezTo>
                    <a:pt x="1182270" y="342175"/>
                    <a:pt x="1206246" y="318199"/>
                    <a:pt x="1235823" y="318199"/>
                  </a:cubicBezTo>
                  <a:close/>
                  <a:moveTo>
                    <a:pt x="502367" y="150710"/>
                  </a:moveTo>
                  <a:cubicBezTo>
                    <a:pt x="308453" y="150710"/>
                    <a:pt x="150710" y="308453"/>
                    <a:pt x="150710" y="502367"/>
                  </a:cubicBezTo>
                  <a:lnTo>
                    <a:pt x="150710" y="1105207"/>
                  </a:lnTo>
                  <a:cubicBezTo>
                    <a:pt x="150710" y="1299121"/>
                    <a:pt x="308453" y="1456864"/>
                    <a:pt x="502367" y="1456864"/>
                  </a:cubicBezTo>
                  <a:lnTo>
                    <a:pt x="1105207" y="1456864"/>
                  </a:lnTo>
                  <a:cubicBezTo>
                    <a:pt x="1299121" y="1456864"/>
                    <a:pt x="1456864" y="1299121"/>
                    <a:pt x="1456864" y="1105207"/>
                  </a:cubicBezTo>
                  <a:lnTo>
                    <a:pt x="1456864" y="502367"/>
                  </a:lnTo>
                  <a:cubicBezTo>
                    <a:pt x="1456864" y="308453"/>
                    <a:pt x="1299121" y="150710"/>
                    <a:pt x="1105207" y="150710"/>
                  </a:cubicBezTo>
                  <a:close/>
                  <a:moveTo>
                    <a:pt x="502367" y="0"/>
                  </a:moveTo>
                  <a:lnTo>
                    <a:pt x="1105207" y="0"/>
                  </a:lnTo>
                  <a:cubicBezTo>
                    <a:pt x="1382614" y="0"/>
                    <a:pt x="1607574" y="224960"/>
                    <a:pt x="1607574" y="502367"/>
                  </a:cubicBezTo>
                  <a:lnTo>
                    <a:pt x="1607574" y="1105207"/>
                  </a:lnTo>
                  <a:cubicBezTo>
                    <a:pt x="1607574" y="1382614"/>
                    <a:pt x="1382614" y="1607574"/>
                    <a:pt x="1105207" y="1607574"/>
                  </a:cubicBezTo>
                  <a:lnTo>
                    <a:pt x="502367" y="1607574"/>
                  </a:lnTo>
                  <a:cubicBezTo>
                    <a:pt x="224960" y="1607574"/>
                    <a:pt x="0" y="1382614"/>
                    <a:pt x="0" y="1105207"/>
                  </a:cubicBezTo>
                  <a:lnTo>
                    <a:pt x="0" y="502367"/>
                  </a:lnTo>
                  <a:cubicBezTo>
                    <a:pt x="0" y="224960"/>
                    <a:pt x="224960" y="0"/>
                    <a:pt x="502367" y="0"/>
                  </a:cubicBezTo>
                  <a:close/>
                </a:path>
              </a:pathLst>
            </a:custGeom>
            <a:solidFill>
              <a:schemeClr val="bg1"/>
            </a:solidFill>
            <a:ln w="3125" cap="flat">
              <a:noFill/>
              <a:prstDash val="solid"/>
              <a:miter/>
            </a:ln>
          </p:spPr>
          <p:txBody>
            <a:bodyPr rtlCol="0" anchor="ctr"/>
            <a:lstStyle/>
            <a:p>
              <a:endParaRPr lang="en-GB"/>
            </a:p>
          </p:txBody>
        </p:sp>
      </p:grpSp>
      <p:grpSp>
        <p:nvGrpSpPr>
          <p:cNvPr id="27" name="Group 26">
            <a:extLst>
              <a:ext uri="{FF2B5EF4-FFF2-40B4-BE49-F238E27FC236}">
                <a16:creationId xmlns:a16="http://schemas.microsoft.com/office/drawing/2014/main" id="{36CF2D71-6AB2-BE54-813B-00B86D2DD850}"/>
              </a:ext>
            </a:extLst>
          </p:cNvPr>
          <p:cNvGrpSpPr/>
          <p:nvPr/>
        </p:nvGrpSpPr>
        <p:grpSpPr>
          <a:xfrm>
            <a:off x="10168291" y="2021931"/>
            <a:ext cx="646231" cy="651304"/>
            <a:chOff x="8614499" y="473329"/>
            <a:chExt cx="446745" cy="450252"/>
          </a:xfrm>
        </p:grpSpPr>
        <p:sp>
          <p:nvSpPr>
            <p:cNvPr id="28" name="Freeform: Shape 9">
              <a:extLst>
                <a:ext uri="{FF2B5EF4-FFF2-40B4-BE49-F238E27FC236}">
                  <a16:creationId xmlns:a16="http://schemas.microsoft.com/office/drawing/2014/main" id="{F45D91B4-8019-8BF9-A0EC-C7096633F312}"/>
                </a:ext>
              </a:extLst>
            </p:cNvPr>
            <p:cNvSpPr/>
            <p:nvPr/>
          </p:nvSpPr>
          <p:spPr>
            <a:xfrm>
              <a:off x="8614499" y="473329"/>
              <a:ext cx="446745" cy="450252"/>
            </a:xfrm>
            <a:custGeom>
              <a:avLst/>
              <a:gdLst>
                <a:gd name="connsiteX0" fmla="*/ 483870 w 476250"/>
                <a:gd name="connsiteY0" fmla="*/ 241935 h 476250"/>
                <a:gd name="connsiteX1" fmla="*/ 241935 w 476250"/>
                <a:gd name="connsiteY1" fmla="*/ 483870 h 476250"/>
                <a:gd name="connsiteX2" fmla="*/ 0 w 476250"/>
                <a:gd name="connsiteY2" fmla="*/ 241935 h 476250"/>
                <a:gd name="connsiteX3" fmla="*/ 241935 w 476250"/>
                <a:gd name="connsiteY3" fmla="*/ 0 h 476250"/>
                <a:gd name="connsiteX4" fmla="*/ 483870 w 476250"/>
                <a:gd name="connsiteY4" fmla="*/ 241935 h 4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0" h="476250">
                  <a:moveTo>
                    <a:pt x="483870" y="241935"/>
                  </a:moveTo>
                  <a:cubicBezTo>
                    <a:pt x="483870" y="375552"/>
                    <a:pt x="375552" y="483870"/>
                    <a:pt x="241935" y="483870"/>
                  </a:cubicBezTo>
                  <a:cubicBezTo>
                    <a:pt x="108318" y="483870"/>
                    <a:pt x="0" y="375552"/>
                    <a:pt x="0" y="241935"/>
                  </a:cubicBezTo>
                  <a:cubicBezTo>
                    <a:pt x="0" y="108318"/>
                    <a:pt x="108318" y="0"/>
                    <a:pt x="241935" y="0"/>
                  </a:cubicBezTo>
                  <a:cubicBezTo>
                    <a:pt x="375552" y="0"/>
                    <a:pt x="483870" y="108318"/>
                    <a:pt x="483870" y="241935"/>
                  </a:cubicBezTo>
                  <a:close/>
                </a:path>
              </a:pathLst>
            </a:custGeom>
            <a:solidFill>
              <a:srgbClr val="00B0F0"/>
            </a:solidFill>
            <a:ln w="9525" cap="flat">
              <a:noFill/>
              <a:prstDash val="solid"/>
              <a:miter/>
            </a:ln>
          </p:spPr>
          <p:txBody>
            <a:bodyPr rtlCol="0" anchor="ctr"/>
            <a:lstStyle/>
            <a:p>
              <a:endParaRPr lang="en-GB" dirty="0"/>
            </a:p>
          </p:txBody>
        </p:sp>
        <p:sp>
          <p:nvSpPr>
            <p:cNvPr id="30" name="Freeform: Shape 10">
              <a:extLst>
                <a:ext uri="{FF2B5EF4-FFF2-40B4-BE49-F238E27FC236}">
                  <a16:creationId xmlns:a16="http://schemas.microsoft.com/office/drawing/2014/main" id="{DE4A11C7-0FED-6D7B-EC1A-B97CC7EE6A5D}"/>
                </a:ext>
              </a:extLst>
            </p:cNvPr>
            <p:cNvSpPr/>
            <p:nvPr/>
          </p:nvSpPr>
          <p:spPr>
            <a:xfrm>
              <a:off x="8722236" y="581066"/>
              <a:ext cx="231271" cy="231271"/>
            </a:xfrm>
            <a:custGeom>
              <a:avLst/>
              <a:gdLst>
                <a:gd name="connsiteX0" fmla="*/ 803988 w 1607574"/>
                <a:gd name="connsiteY0" fmla="*/ 0 h 1607574"/>
                <a:gd name="connsiteX1" fmla="*/ 803586 w 1607574"/>
                <a:gd name="connsiteY1" fmla="*/ 0 h 1607574"/>
                <a:gd name="connsiteX2" fmla="*/ 0 w 1607574"/>
                <a:gd name="connsiteY2" fmla="*/ 803787 h 1607574"/>
                <a:gd name="connsiteX3" fmla="*/ 153021 w 1607574"/>
                <a:gd name="connsiteY3" fmla="*/ 1274907 h 1607574"/>
                <a:gd name="connsiteX4" fmla="*/ 52849 w 1607574"/>
                <a:gd name="connsiteY4" fmla="*/ 1573514 h 1607574"/>
                <a:gd name="connsiteX5" fmla="*/ 361805 w 1607574"/>
                <a:gd name="connsiteY5" fmla="*/ 1474748 h 1607574"/>
                <a:gd name="connsiteX6" fmla="*/ 803988 w 1607574"/>
                <a:gd name="connsiteY6" fmla="*/ 1607574 h 1607574"/>
                <a:gd name="connsiteX7" fmla="*/ 1607574 w 1607574"/>
                <a:gd name="connsiteY7" fmla="*/ 803787 h 1607574"/>
                <a:gd name="connsiteX8" fmla="*/ 803988 w 1607574"/>
                <a:gd name="connsiteY8" fmla="*/ 0 h 1607574"/>
                <a:gd name="connsiteX9" fmla="*/ 1271692 w 1607574"/>
                <a:gd name="connsiteY9" fmla="*/ 1135048 h 1607574"/>
                <a:gd name="connsiteX10" fmla="*/ 1113948 w 1607574"/>
                <a:gd name="connsiteY10" fmla="*/ 1248482 h 1607574"/>
                <a:gd name="connsiteX11" fmla="*/ 832422 w 1607574"/>
                <a:gd name="connsiteY11" fmla="*/ 1187997 h 1607574"/>
                <a:gd name="connsiteX12" fmla="*/ 432236 w 1607574"/>
                <a:gd name="connsiteY12" fmla="*/ 834532 h 1607574"/>
                <a:gd name="connsiteX13" fmla="*/ 336787 w 1607574"/>
                <a:gd name="connsiteY13" fmla="*/ 592090 h 1607574"/>
                <a:gd name="connsiteX14" fmla="*/ 418974 w 1607574"/>
                <a:gd name="connsiteY14" fmla="*/ 396468 h 1607574"/>
                <a:gd name="connsiteX15" fmla="*/ 501161 w 1607574"/>
                <a:gd name="connsiteY15" fmla="*/ 367632 h 1607574"/>
                <a:gd name="connsiteX16" fmla="*/ 528088 w 1607574"/>
                <a:gd name="connsiteY16" fmla="*/ 368536 h 1607574"/>
                <a:gd name="connsiteX17" fmla="*/ 579129 w 1607574"/>
                <a:gd name="connsiteY17" fmla="*/ 408223 h 1607574"/>
                <a:gd name="connsiteX18" fmla="*/ 651369 w 1607574"/>
                <a:gd name="connsiteY18" fmla="*/ 582143 h 1607574"/>
                <a:gd name="connsiteX19" fmla="*/ 654785 w 1607574"/>
                <a:gd name="connsiteY19" fmla="*/ 625648 h 1607574"/>
                <a:gd name="connsiteX20" fmla="*/ 628762 w 1607574"/>
                <a:gd name="connsiteY20" fmla="*/ 662521 h 1607574"/>
                <a:gd name="connsiteX21" fmla="*/ 593798 w 1607574"/>
                <a:gd name="connsiteY21" fmla="*/ 701304 h 1607574"/>
                <a:gd name="connsiteX22" fmla="*/ 584353 w 1607574"/>
                <a:gd name="connsiteY22" fmla="*/ 751340 h 1607574"/>
                <a:gd name="connsiteX23" fmla="*/ 714768 w 1607574"/>
                <a:gd name="connsiteY23" fmla="*/ 913403 h 1607574"/>
                <a:gd name="connsiteX24" fmla="*/ 903256 w 1607574"/>
                <a:gd name="connsiteY24" fmla="*/ 1029651 h 1607574"/>
                <a:gd name="connsiteX25" fmla="*/ 959923 w 1607574"/>
                <a:gd name="connsiteY25" fmla="*/ 1020709 h 1607574"/>
                <a:gd name="connsiteX26" fmla="*/ 1022719 w 1607574"/>
                <a:gd name="connsiteY26" fmla="*/ 937517 h 1607574"/>
                <a:gd name="connsiteX27" fmla="*/ 1080390 w 1607574"/>
                <a:gd name="connsiteY27" fmla="*/ 920035 h 1607574"/>
                <a:gd name="connsiteX28" fmla="*/ 1240545 w 1607574"/>
                <a:gd name="connsiteY28" fmla="*/ 996093 h 1607574"/>
                <a:gd name="connsiteX29" fmla="*/ 1285456 w 1607574"/>
                <a:gd name="connsiteY29" fmla="*/ 1023522 h 1607574"/>
                <a:gd name="connsiteX30" fmla="*/ 1271692 w 1607574"/>
                <a:gd name="connsiteY30" fmla="*/ 1135048 h 16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07574" h="1607574">
                  <a:moveTo>
                    <a:pt x="803988" y="0"/>
                  </a:moveTo>
                  <a:lnTo>
                    <a:pt x="803586" y="0"/>
                  </a:lnTo>
                  <a:cubicBezTo>
                    <a:pt x="360398" y="0"/>
                    <a:pt x="0" y="360498"/>
                    <a:pt x="0" y="803787"/>
                  </a:cubicBezTo>
                  <a:cubicBezTo>
                    <a:pt x="0" y="979615"/>
                    <a:pt x="56667" y="1142583"/>
                    <a:pt x="153021" y="1274907"/>
                  </a:cubicBezTo>
                  <a:lnTo>
                    <a:pt x="52849" y="1573514"/>
                  </a:lnTo>
                  <a:lnTo>
                    <a:pt x="361805" y="1474748"/>
                  </a:lnTo>
                  <a:cubicBezTo>
                    <a:pt x="488903" y="1558945"/>
                    <a:pt x="640518" y="1607574"/>
                    <a:pt x="803988" y="1607574"/>
                  </a:cubicBezTo>
                  <a:cubicBezTo>
                    <a:pt x="1247176" y="1607574"/>
                    <a:pt x="1607574" y="1246975"/>
                    <a:pt x="1607574" y="803787"/>
                  </a:cubicBezTo>
                  <a:cubicBezTo>
                    <a:pt x="1607574" y="360599"/>
                    <a:pt x="1247176" y="0"/>
                    <a:pt x="803988" y="0"/>
                  </a:cubicBezTo>
                  <a:close/>
                  <a:moveTo>
                    <a:pt x="1271692" y="1135048"/>
                  </a:moveTo>
                  <a:cubicBezTo>
                    <a:pt x="1252300" y="1189806"/>
                    <a:pt x="1175338" y="1235220"/>
                    <a:pt x="1113948" y="1248482"/>
                  </a:cubicBezTo>
                  <a:cubicBezTo>
                    <a:pt x="1071950" y="1257424"/>
                    <a:pt x="1017092" y="1264558"/>
                    <a:pt x="832422" y="1187997"/>
                  </a:cubicBezTo>
                  <a:cubicBezTo>
                    <a:pt x="596209" y="1090136"/>
                    <a:pt x="444092" y="850105"/>
                    <a:pt x="432236" y="834532"/>
                  </a:cubicBezTo>
                  <a:cubicBezTo>
                    <a:pt x="420883" y="818959"/>
                    <a:pt x="336787" y="707433"/>
                    <a:pt x="336787" y="592090"/>
                  </a:cubicBezTo>
                  <a:cubicBezTo>
                    <a:pt x="336787" y="476746"/>
                    <a:pt x="395363" y="420582"/>
                    <a:pt x="418974" y="396468"/>
                  </a:cubicBezTo>
                  <a:cubicBezTo>
                    <a:pt x="438365" y="376675"/>
                    <a:pt x="470416" y="367632"/>
                    <a:pt x="501161" y="367632"/>
                  </a:cubicBezTo>
                  <a:cubicBezTo>
                    <a:pt x="511108" y="367632"/>
                    <a:pt x="520050" y="368134"/>
                    <a:pt x="528088" y="368536"/>
                  </a:cubicBezTo>
                  <a:cubicBezTo>
                    <a:pt x="551699" y="369541"/>
                    <a:pt x="563555" y="370948"/>
                    <a:pt x="579129" y="408223"/>
                  </a:cubicBezTo>
                  <a:cubicBezTo>
                    <a:pt x="598520" y="454943"/>
                    <a:pt x="645742" y="570287"/>
                    <a:pt x="651369" y="582143"/>
                  </a:cubicBezTo>
                  <a:cubicBezTo>
                    <a:pt x="657096" y="593999"/>
                    <a:pt x="662823" y="610074"/>
                    <a:pt x="654785" y="625648"/>
                  </a:cubicBezTo>
                  <a:cubicBezTo>
                    <a:pt x="647250" y="641723"/>
                    <a:pt x="640618" y="648857"/>
                    <a:pt x="628762" y="662521"/>
                  </a:cubicBezTo>
                  <a:cubicBezTo>
                    <a:pt x="616907" y="676186"/>
                    <a:pt x="605654" y="686635"/>
                    <a:pt x="593798" y="701304"/>
                  </a:cubicBezTo>
                  <a:cubicBezTo>
                    <a:pt x="582947" y="714064"/>
                    <a:pt x="570689" y="727729"/>
                    <a:pt x="584353" y="751340"/>
                  </a:cubicBezTo>
                  <a:cubicBezTo>
                    <a:pt x="598018" y="774449"/>
                    <a:pt x="645240" y="851512"/>
                    <a:pt x="714768" y="913403"/>
                  </a:cubicBezTo>
                  <a:cubicBezTo>
                    <a:pt x="804490" y="993280"/>
                    <a:pt x="877233" y="1018800"/>
                    <a:pt x="903256" y="1029651"/>
                  </a:cubicBezTo>
                  <a:cubicBezTo>
                    <a:pt x="922647" y="1037689"/>
                    <a:pt x="945756" y="1035780"/>
                    <a:pt x="959923" y="1020709"/>
                  </a:cubicBezTo>
                  <a:cubicBezTo>
                    <a:pt x="977907" y="1001318"/>
                    <a:pt x="1000112" y="969166"/>
                    <a:pt x="1022719" y="937517"/>
                  </a:cubicBezTo>
                  <a:cubicBezTo>
                    <a:pt x="1038794" y="914810"/>
                    <a:pt x="1059090" y="911997"/>
                    <a:pt x="1080390" y="920035"/>
                  </a:cubicBezTo>
                  <a:cubicBezTo>
                    <a:pt x="1102092" y="927570"/>
                    <a:pt x="1216934" y="984338"/>
                    <a:pt x="1240545" y="996093"/>
                  </a:cubicBezTo>
                  <a:cubicBezTo>
                    <a:pt x="1264156" y="1007949"/>
                    <a:pt x="1279729" y="1013575"/>
                    <a:pt x="1285456" y="1023522"/>
                  </a:cubicBezTo>
                  <a:cubicBezTo>
                    <a:pt x="1291083" y="1033469"/>
                    <a:pt x="1291083" y="1080189"/>
                    <a:pt x="1271692" y="1135048"/>
                  </a:cubicBezTo>
                  <a:close/>
                </a:path>
              </a:pathLst>
            </a:custGeom>
            <a:solidFill>
              <a:schemeClr val="bg1"/>
            </a:solidFill>
            <a:ln w="3125" cap="flat">
              <a:noFill/>
              <a:prstDash val="solid"/>
              <a:miter/>
            </a:ln>
          </p:spPr>
          <p:txBody>
            <a:bodyPr rtlCol="0" anchor="ctr"/>
            <a:lstStyle/>
            <a:p>
              <a:endParaRPr lang="en-GB"/>
            </a:p>
          </p:txBody>
        </p:sp>
      </p:grpSp>
      <p:grpSp>
        <p:nvGrpSpPr>
          <p:cNvPr id="31" name="Group 30">
            <a:extLst>
              <a:ext uri="{FF2B5EF4-FFF2-40B4-BE49-F238E27FC236}">
                <a16:creationId xmlns:a16="http://schemas.microsoft.com/office/drawing/2014/main" id="{28A504B7-D706-615E-9592-617459199991}"/>
              </a:ext>
            </a:extLst>
          </p:cNvPr>
          <p:cNvGrpSpPr/>
          <p:nvPr/>
        </p:nvGrpSpPr>
        <p:grpSpPr>
          <a:xfrm>
            <a:off x="9559980" y="2736205"/>
            <a:ext cx="1367305" cy="1367305"/>
            <a:chOff x="2790438" y="1465586"/>
            <a:chExt cx="536095" cy="536095"/>
          </a:xfrm>
        </p:grpSpPr>
        <p:sp>
          <p:nvSpPr>
            <p:cNvPr id="32" name="Freeform: Shape 12">
              <a:extLst>
                <a:ext uri="{FF2B5EF4-FFF2-40B4-BE49-F238E27FC236}">
                  <a16:creationId xmlns:a16="http://schemas.microsoft.com/office/drawing/2014/main" id="{28205739-CE3E-67B5-F7F8-8276EDEC8312}"/>
                </a:ext>
              </a:extLst>
            </p:cNvPr>
            <p:cNvSpPr/>
            <p:nvPr/>
          </p:nvSpPr>
          <p:spPr>
            <a:xfrm>
              <a:off x="2790438" y="1465586"/>
              <a:ext cx="536095" cy="536095"/>
            </a:xfrm>
            <a:custGeom>
              <a:avLst/>
              <a:gdLst>
                <a:gd name="connsiteX0" fmla="*/ 579120 w 571500"/>
                <a:gd name="connsiteY0" fmla="*/ 289560 h 571500"/>
                <a:gd name="connsiteX1" fmla="*/ 289560 w 571500"/>
                <a:gd name="connsiteY1" fmla="*/ 579120 h 571500"/>
                <a:gd name="connsiteX2" fmla="*/ 0 w 571500"/>
                <a:gd name="connsiteY2" fmla="*/ 289560 h 571500"/>
                <a:gd name="connsiteX3" fmla="*/ 289560 w 571500"/>
                <a:gd name="connsiteY3" fmla="*/ 0 h 571500"/>
                <a:gd name="connsiteX4" fmla="*/ 579120 w 571500"/>
                <a:gd name="connsiteY4" fmla="*/ 289560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0" h="571500">
                  <a:moveTo>
                    <a:pt x="579120" y="289560"/>
                  </a:moveTo>
                  <a:cubicBezTo>
                    <a:pt x="579120" y="449480"/>
                    <a:pt x="449480" y="579120"/>
                    <a:pt x="289560" y="579120"/>
                  </a:cubicBezTo>
                  <a:cubicBezTo>
                    <a:pt x="129640" y="579120"/>
                    <a:pt x="0" y="449479"/>
                    <a:pt x="0" y="289560"/>
                  </a:cubicBezTo>
                  <a:cubicBezTo>
                    <a:pt x="0" y="129640"/>
                    <a:pt x="129640" y="0"/>
                    <a:pt x="289560" y="0"/>
                  </a:cubicBezTo>
                  <a:cubicBezTo>
                    <a:pt x="449480" y="0"/>
                    <a:pt x="579120" y="129640"/>
                    <a:pt x="579120" y="289560"/>
                  </a:cubicBezTo>
                  <a:close/>
                </a:path>
              </a:pathLst>
            </a:custGeom>
            <a:solidFill>
              <a:schemeClr val="accent1"/>
            </a:solidFill>
            <a:ln w="9525" cap="flat">
              <a:noFill/>
              <a:prstDash val="solid"/>
              <a:miter/>
            </a:ln>
          </p:spPr>
          <p:txBody>
            <a:bodyPr rtlCol="0" anchor="ctr"/>
            <a:lstStyle/>
            <a:p>
              <a:endParaRPr lang="en-GB"/>
            </a:p>
          </p:txBody>
        </p:sp>
        <p:sp>
          <p:nvSpPr>
            <p:cNvPr id="33" name="Freeform: Shape 13">
              <a:extLst>
                <a:ext uri="{FF2B5EF4-FFF2-40B4-BE49-F238E27FC236}">
                  <a16:creationId xmlns:a16="http://schemas.microsoft.com/office/drawing/2014/main" id="{2DFA3FCF-A281-B29A-2787-837CE0C1B77B}"/>
                </a:ext>
              </a:extLst>
            </p:cNvPr>
            <p:cNvSpPr/>
            <p:nvPr/>
          </p:nvSpPr>
          <p:spPr>
            <a:xfrm>
              <a:off x="2932267" y="1578216"/>
              <a:ext cx="252439" cy="310835"/>
            </a:xfrm>
            <a:custGeom>
              <a:avLst/>
              <a:gdLst>
                <a:gd name="connsiteX0" fmla="*/ 674880 w 1303014"/>
                <a:gd name="connsiteY0" fmla="*/ 0 h 1604434"/>
                <a:gd name="connsiteX1" fmla="*/ 0 w 1303014"/>
                <a:gd name="connsiteY1" fmla="*/ 590181 h 1604434"/>
                <a:gd name="connsiteX2" fmla="*/ 207478 w 1303014"/>
                <a:gd name="connsiteY2" fmla="*/ 967458 h 1604434"/>
                <a:gd name="connsiteX3" fmla="*/ 241739 w 1303014"/>
                <a:gd name="connsiteY3" fmla="*/ 954497 h 1604434"/>
                <a:gd name="connsiteX4" fmla="*/ 270474 w 1303014"/>
                <a:gd name="connsiteY4" fmla="*/ 843976 h 1604434"/>
                <a:gd name="connsiteX5" fmla="*/ 263642 w 1303014"/>
                <a:gd name="connsiteY5" fmla="*/ 816045 h 1604434"/>
                <a:gd name="connsiteX6" fmla="*/ 187584 w 1303014"/>
                <a:gd name="connsiteY6" fmla="*/ 593898 h 1604434"/>
                <a:gd name="connsiteX7" fmla="*/ 648757 w 1303014"/>
                <a:gd name="connsiteY7" fmla="*/ 170704 h 1604434"/>
                <a:gd name="connsiteX8" fmla="*/ 1075668 w 1303014"/>
                <a:gd name="connsiteY8" fmla="*/ 567273 h 1604434"/>
                <a:gd name="connsiteX9" fmla="*/ 754756 w 1303014"/>
                <a:gd name="connsiteY9" fmla="*/ 1013475 h 1604434"/>
                <a:gd name="connsiteX10" fmla="*/ 603343 w 1303014"/>
                <a:gd name="connsiteY10" fmla="*/ 837245 h 1604434"/>
                <a:gd name="connsiteX11" fmla="*/ 688142 w 1303014"/>
                <a:gd name="connsiteY11" fmla="*/ 512716 h 1604434"/>
                <a:gd name="connsiteX12" fmla="*/ 559134 w 1303014"/>
                <a:gd name="connsiteY12" fmla="*/ 375569 h 1604434"/>
                <a:gd name="connsiteX13" fmla="*/ 374062 w 1303014"/>
                <a:gd name="connsiteY13" fmla="*/ 612586 h 1604434"/>
                <a:gd name="connsiteX14" fmla="*/ 404606 w 1303014"/>
                <a:gd name="connsiteY14" fmla="*/ 757167 h 1604434"/>
                <a:gd name="connsiteX15" fmla="*/ 284742 w 1303014"/>
                <a:gd name="connsiteY15" fmla="*/ 1241751 h 1604434"/>
                <a:gd name="connsiteX16" fmla="*/ 292177 w 1303014"/>
                <a:gd name="connsiteY16" fmla="*/ 1597929 h 1604434"/>
                <a:gd name="connsiteX17" fmla="*/ 311467 w 1303014"/>
                <a:gd name="connsiteY17" fmla="*/ 1602852 h 1604434"/>
                <a:gd name="connsiteX18" fmla="*/ 477851 w 1303014"/>
                <a:gd name="connsiteY18" fmla="*/ 1289475 h 1604434"/>
                <a:gd name="connsiteX19" fmla="*/ 541451 w 1303014"/>
                <a:gd name="connsiteY19" fmla="*/ 1057382 h 1604434"/>
                <a:gd name="connsiteX20" fmla="*/ 775755 w 1303014"/>
                <a:gd name="connsiteY20" fmla="*/ 1169108 h 1604434"/>
                <a:gd name="connsiteX21" fmla="*/ 1306053 w 1303014"/>
                <a:gd name="connsiteY21" fmla="*/ 562751 h 1604434"/>
                <a:gd name="connsiteX22" fmla="*/ 674880 w 1303014"/>
                <a:gd name="connsiteY22" fmla="*/ 0 h 160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03014" h="1604434">
                  <a:moveTo>
                    <a:pt x="674880" y="0"/>
                  </a:moveTo>
                  <a:cubicBezTo>
                    <a:pt x="234304" y="0"/>
                    <a:pt x="0" y="282330"/>
                    <a:pt x="0" y="590181"/>
                  </a:cubicBezTo>
                  <a:cubicBezTo>
                    <a:pt x="0" y="732953"/>
                    <a:pt x="79776" y="910992"/>
                    <a:pt x="207478" y="967458"/>
                  </a:cubicBezTo>
                  <a:cubicBezTo>
                    <a:pt x="226869" y="976199"/>
                    <a:pt x="237419" y="972482"/>
                    <a:pt x="241739" y="954497"/>
                  </a:cubicBezTo>
                  <a:cubicBezTo>
                    <a:pt x="245557" y="940833"/>
                    <a:pt x="262336" y="875023"/>
                    <a:pt x="270474" y="843976"/>
                  </a:cubicBezTo>
                  <a:cubicBezTo>
                    <a:pt x="272986" y="834029"/>
                    <a:pt x="271680" y="825389"/>
                    <a:pt x="263642" y="816045"/>
                  </a:cubicBezTo>
                  <a:cubicBezTo>
                    <a:pt x="221242" y="767014"/>
                    <a:pt x="187584" y="677693"/>
                    <a:pt x="187584" y="593898"/>
                  </a:cubicBezTo>
                  <a:cubicBezTo>
                    <a:pt x="187584" y="379187"/>
                    <a:pt x="358288" y="170704"/>
                    <a:pt x="648757" y="170704"/>
                  </a:cubicBezTo>
                  <a:cubicBezTo>
                    <a:pt x="899940" y="170704"/>
                    <a:pt x="1075668" y="333873"/>
                    <a:pt x="1075668" y="567273"/>
                  </a:cubicBezTo>
                  <a:cubicBezTo>
                    <a:pt x="1075668" y="831015"/>
                    <a:pt x="936110" y="1013475"/>
                    <a:pt x="754756" y="1013475"/>
                  </a:cubicBezTo>
                  <a:cubicBezTo>
                    <a:pt x="654383" y="1013475"/>
                    <a:pt x="579631" y="934704"/>
                    <a:pt x="603343" y="837245"/>
                  </a:cubicBezTo>
                  <a:cubicBezTo>
                    <a:pt x="631978" y="721198"/>
                    <a:pt x="688142" y="596410"/>
                    <a:pt x="688142" y="512716"/>
                  </a:cubicBezTo>
                  <a:cubicBezTo>
                    <a:pt x="688142" y="437662"/>
                    <a:pt x="645742" y="375569"/>
                    <a:pt x="559134" y="375569"/>
                  </a:cubicBezTo>
                  <a:cubicBezTo>
                    <a:pt x="456953" y="375569"/>
                    <a:pt x="374062" y="476746"/>
                    <a:pt x="374062" y="612586"/>
                  </a:cubicBezTo>
                  <a:cubicBezTo>
                    <a:pt x="374062" y="698893"/>
                    <a:pt x="404606" y="757167"/>
                    <a:pt x="404606" y="757167"/>
                  </a:cubicBezTo>
                  <a:cubicBezTo>
                    <a:pt x="404606" y="757167"/>
                    <a:pt x="303530" y="1165491"/>
                    <a:pt x="284742" y="1241751"/>
                  </a:cubicBezTo>
                  <a:cubicBezTo>
                    <a:pt x="252992" y="1370859"/>
                    <a:pt x="289062" y="1579944"/>
                    <a:pt x="292177" y="1597929"/>
                  </a:cubicBezTo>
                  <a:cubicBezTo>
                    <a:pt x="294086" y="1607876"/>
                    <a:pt x="305238" y="1610990"/>
                    <a:pt x="311467" y="1602852"/>
                  </a:cubicBezTo>
                  <a:cubicBezTo>
                    <a:pt x="321414" y="1589790"/>
                    <a:pt x="443590" y="1415469"/>
                    <a:pt x="477851" y="1289475"/>
                  </a:cubicBezTo>
                  <a:cubicBezTo>
                    <a:pt x="490310" y="1243559"/>
                    <a:pt x="541451" y="1057382"/>
                    <a:pt x="541451" y="1057382"/>
                  </a:cubicBezTo>
                  <a:cubicBezTo>
                    <a:pt x="575110" y="1118168"/>
                    <a:pt x="672267" y="1169108"/>
                    <a:pt x="775755" y="1169108"/>
                  </a:cubicBezTo>
                  <a:cubicBezTo>
                    <a:pt x="1083605" y="1169108"/>
                    <a:pt x="1306053" y="898533"/>
                    <a:pt x="1306053" y="562751"/>
                  </a:cubicBezTo>
                  <a:cubicBezTo>
                    <a:pt x="1304948" y="240835"/>
                    <a:pt x="1029450" y="0"/>
                    <a:pt x="674880" y="0"/>
                  </a:cubicBezTo>
                  <a:close/>
                </a:path>
              </a:pathLst>
            </a:custGeom>
            <a:solidFill>
              <a:schemeClr val="bg1"/>
            </a:solidFill>
            <a:ln w="3125" cap="flat">
              <a:noFill/>
              <a:prstDash val="solid"/>
              <a:miter/>
            </a:ln>
          </p:spPr>
          <p:txBody>
            <a:bodyPr rtlCol="0" anchor="ctr"/>
            <a:lstStyle/>
            <a:p>
              <a:endParaRPr lang="en-GB"/>
            </a:p>
          </p:txBody>
        </p:sp>
      </p:grpSp>
      <p:grpSp>
        <p:nvGrpSpPr>
          <p:cNvPr id="34" name="Group 33">
            <a:extLst>
              <a:ext uri="{FF2B5EF4-FFF2-40B4-BE49-F238E27FC236}">
                <a16:creationId xmlns:a16="http://schemas.microsoft.com/office/drawing/2014/main" id="{BF1B2A2C-6DDA-0AEC-29DB-9C54A490A7B8}"/>
              </a:ext>
            </a:extLst>
          </p:cNvPr>
          <p:cNvGrpSpPr/>
          <p:nvPr/>
        </p:nvGrpSpPr>
        <p:grpSpPr>
          <a:xfrm>
            <a:off x="8566674" y="2737834"/>
            <a:ext cx="782782" cy="782782"/>
            <a:chOff x="4509513" y="937534"/>
            <a:chExt cx="518224" cy="518224"/>
          </a:xfrm>
        </p:grpSpPr>
        <p:sp>
          <p:nvSpPr>
            <p:cNvPr id="35" name="Freeform: Shape 15">
              <a:extLst>
                <a:ext uri="{FF2B5EF4-FFF2-40B4-BE49-F238E27FC236}">
                  <a16:creationId xmlns:a16="http://schemas.microsoft.com/office/drawing/2014/main" id="{97BDE582-C144-DF5F-496C-9AC1BE24EA13}"/>
                </a:ext>
              </a:extLst>
            </p:cNvPr>
            <p:cNvSpPr/>
            <p:nvPr/>
          </p:nvSpPr>
          <p:spPr>
            <a:xfrm>
              <a:off x="4509513" y="937534"/>
              <a:ext cx="518224" cy="518224"/>
            </a:xfrm>
            <a:custGeom>
              <a:avLst/>
              <a:gdLst>
                <a:gd name="connsiteX0" fmla="*/ 560070 w 552450"/>
                <a:gd name="connsiteY0" fmla="*/ 280035 h 552450"/>
                <a:gd name="connsiteX1" fmla="*/ 280035 w 552450"/>
                <a:gd name="connsiteY1" fmla="*/ 560070 h 552450"/>
                <a:gd name="connsiteX2" fmla="*/ 0 w 552450"/>
                <a:gd name="connsiteY2" fmla="*/ 280035 h 552450"/>
                <a:gd name="connsiteX3" fmla="*/ 280035 w 552450"/>
                <a:gd name="connsiteY3" fmla="*/ 0 h 552450"/>
                <a:gd name="connsiteX4" fmla="*/ 560070 w 552450"/>
                <a:gd name="connsiteY4" fmla="*/ 280035 h 55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50" h="552450">
                  <a:moveTo>
                    <a:pt x="560070" y="280035"/>
                  </a:moveTo>
                  <a:cubicBezTo>
                    <a:pt x="560070" y="434694"/>
                    <a:pt x="434694" y="560070"/>
                    <a:pt x="280035" y="560070"/>
                  </a:cubicBezTo>
                  <a:cubicBezTo>
                    <a:pt x="125376" y="560070"/>
                    <a:pt x="0" y="434694"/>
                    <a:pt x="0" y="280035"/>
                  </a:cubicBezTo>
                  <a:cubicBezTo>
                    <a:pt x="0" y="125376"/>
                    <a:pt x="125376" y="0"/>
                    <a:pt x="280035" y="0"/>
                  </a:cubicBezTo>
                  <a:cubicBezTo>
                    <a:pt x="434694" y="0"/>
                    <a:pt x="560070" y="125376"/>
                    <a:pt x="560070" y="280035"/>
                  </a:cubicBezTo>
                  <a:close/>
                </a:path>
              </a:pathLst>
            </a:custGeom>
            <a:solidFill>
              <a:srgbClr val="69AE58"/>
            </a:solidFill>
            <a:ln w="9525" cap="flat">
              <a:noFill/>
              <a:prstDash val="solid"/>
              <a:miter/>
            </a:ln>
          </p:spPr>
          <p:txBody>
            <a:bodyPr rtlCol="0" anchor="ctr"/>
            <a:lstStyle/>
            <a:p>
              <a:endParaRPr lang="en-GB"/>
            </a:p>
          </p:txBody>
        </p:sp>
        <p:sp>
          <p:nvSpPr>
            <p:cNvPr id="36" name="Freeform: Shape 16">
              <a:extLst>
                <a:ext uri="{FF2B5EF4-FFF2-40B4-BE49-F238E27FC236}">
                  <a16:creationId xmlns:a16="http://schemas.microsoft.com/office/drawing/2014/main" id="{489DD986-3AE0-A3C6-8089-7521358C797C}"/>
                </a:ext>
              </a:extLst>
            </p:cNvPr>
            <p:cNvSpPr/>
            <p:nvPr/>
          </p:nvSpPr>
          <p:spPr>
            <a:xfrm>
              <a:off x="4614134" y="1100088"/>
              <a:ext cx="308983" cy="193115"/>
            </a:xfrm>
            <a:custGeom>
              <a:avLst/>
              <a:gdLst>
                <a:gd name="connsiteX0" fmla="*/ 1306155 w 1607575"/>
                <a:gd name="connsiteY0" fmla="*/ 200947 h 1004735"/>
                <a:gd name="connsiteX1" fmla="*/ 1406628 w 1607575"/>
                <a:gd name="connsiteY1" fmla="*/ 200947 h 1004735"/>
                <a:gd name="connsiteX2" fmla="*/ 1406628 w 1607575"/>
                <a:gd name="connsiteY2" fmla="*/ 401894 h 1004735"/>
                <a:gd name="connsiteX3" fmla="*/ 1607575 w 1607575"/>
                <a:gd name="connsiteY3" fmla="*/ 401894 h 1004735"/>
                <a:gd name="connsiteX4" fmla="*/ 1607575 w 1607575"/>
                <a:gd name="connsiteY4" fmla="*/ 502368 h 1004735"/>
                <a:gd name="connsiteX5" fmla="*/ 1406628 w 1607575"/>
                <a:gd name="connsiteY5" fmla="*/ 502368 h 1004735"/>
                <a:gd name="connsiteX6" fmla="*/ 1406628 w 1607575"/>
                <a:gd name="connsiteY6" fmla="*/ 703315 h 1004735"/>
                <a:gd name="connsiteX7" fmla="*/ 1306155 w 1607575"/>
                <a:gd name="connsiteY7" fmla="*/ 703315 h 1004735"/>
                <a:gd name="connsiteX8" fmla="*/ 1306155 w 1607575"/>
                <a:gd name="connsiteY8" fmla="*/ 502368 h 1004735"/>
                <a:gd name="connsiteX9" fmla="*/ 1105207 w 1607575"/>
                <a:gd name="connsiteY9" fmla="*/ 502368 h 1004735"/>
                <a:gd name="connsiteX10" fmla="*/ 1105207 w 1607575"/>
                <a:gd name="connsiteY10" fmla="*/ 401894 h 1004735"/>
                <a:gd name="connsiteX11" fmla="*/ 1306155 w 1607575"/>
                <a:gd name="connsiteY11" fmla="*/ 401894 h 1004735"/>
                <a:gd name="connsiteX12" fmla="*/ 502368 w 1607575"/>
                <a:gd name="connsiteY12" fmla="*/ 0 h 1004735"/>
                <a:gd name="connsiteX13" fmla="*/ 829610 w 1607575"/>
                <a:gd name="connsiteY13" fmla="*/ 122176 h 1004735"/>
                <a:gd name="connsiteX14" fmla="*/ 697588 w 1607575"/>
                <a:gd name="connsiteY14" fmla="*/ 273689 h 1004735"/>
                <a:gd name="connsiteX15" fmla="*/ 502368 w 1607575"/>
                <a:gd name="connsiteY15" fmla="*/ 200947 h 1004735"/>
                <a:gd name="connsiteX16" fmla="*/ 200947 w 1607575"/>
                <a:gd name="connsiteY16" fmla="*/ 502368 h 1004735"/>
                <a:gd name="connsiteX17" fmla="*/ 502368 w 1607575"/>
                <a:gd name="connsiteY17" fmla="*/ 803788 h 1004735"/>
                <a:gd name="connsiteX18" fmla="*/ 786607 w 1607575"/>
                <a:gd name="connsiteY18" fmla="*/ 602841 h 1004735"/>
                <a:gd name="connsiteX19" fmla="*/ 502368 w 1607575"/>
                <a:gd name="connsiteY19" fmla="*/ 602841 h 1004735"/>
                <a:gd name="connsiteX20" fmla="*/ 502368 w 1607575"/>
                <a:gd name="connsiteY20" fmla="*/ 401894 h 1004735"/>
                <a:gd name="connsiteX21" fmla="*/ 1004735 w 1607575"/>
                <a:gd name="connsiteY21" fmla="*/ 401894 h 1004735"/>
                <a:gd name="connsiteX22" fmla="*/ 1004735 w 1607575"/>
                <a:gd name="connsiteY22" fmla="*/ 502368 h 1004735"/>
                <a:gd name="connsiteX23" fmla="*/ 502368 w 1607575"/>
                <a:gd name="connsiteY23" fmla="*/ 1004735 h 1004735"/>
                <a:gd name="connsiteX24" fmla="*/ 0 w 1607575"/>
                <a:gd name="connsiteY24" fmla="*/ 502368 h 1004735"/>
                <a:gd name="connsiteX25" fmla="*/ 502368 w 1607575"/>
                <a:gd name="connsiteY25" fmla="*/ 0 h 100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07575" h="1004735">
                  <a:moveTo>
                    <a:pt x="1306155" y="200947"/>
                  </a:moveTo>
                  <a:lnTo>
                    <a:pt x="1406628" y="200947"/>
                  </a:lnTo>
                  <a:lnTo>
                    <a:pt x="1406628" y="401894"/>
                  </a:lnTo>
                  <a:lnTo>
                    <a:pt x="1607575" y="401894"/>
                  </a:lnTo>
                  <a:lnTo>
                    <a:pt x="1607575" y="502368"/>
                  </a:lnTo>
                  <a:lnTo>
                    <a:pt x="1406628" y="502368"/>
                  </a:lnTo>
                  <a:lnTo>
                    <a:pt x="1406628" y="703315"/>
                  </a:lnTo>
                  <a:lnTo>
                    <a:pt x="1306155" y="703315"/>
                  </a:lnTo>
                  <a:lnTo>
                    <a:pt x="1306155" y="502368"/>
                  </a:lnTo>
                  <a:lnTo>
                    <a:pt x="1105207" y="502368"/>
                  </a:lnTo>
                  <a:lnTo>
                    <a:pt x="1105207" y="401894"/>
                  </a:lnTo>
                  <a:lnTo>
                    <a:pt x="1306155" y="401894"/>
                  </a:lnTo>
                  <a:close/>
                  <a:moveTo>
                    <a:pt x="502368" y="0"/>
                  </a:moveTo>
                  <a:cubicBezTo>
                    <a:pt x="623036" y="0"/>
                    <a:pt x="739184" y="43404"/>
                    <a:pt x="829610" y="122176"/>
                  </a:cubicBezTo>
                  <a:lnTo>
                    <a:pt x="697588" y="273689"/>
                  </a:lnTo>
                  <a:cubicBezTo>
                    <a:pt x="643734" y="226768"/>
                    <a:pt x="574407" y="200947"/>
                    <a:pt x="502368" y="200947"/>
                  </a:cubicBezTo>
                  <a:cubicBezTo>
                    <a:pt x="336185" y="200947"/>
                    <a:pt x="200947" y="336184"/>
                    <a:pt x="200947" y="502368"/>
                  </a:cubicBezTo>
                  <a:cubicBezTo>
                    <a:pt x="200947" y="668551"/>
                    <a:pt x="336185" y="803788"/>
                    <a:pt x="502368" y="803788"/>
                  </a:cubicBezTo>
                  <a:cubicBezTo>
                    <a:pt x="633385" y="803788"/>
                    <a:pt x="745112" y="719792"/>
                    <a:pt x="786607" y="602841"/>
                  </a:cubicBezTo>
                  <a:lnTo>
                    <a:pt x="502368" y="602841"/>
                  </a:lnTo>
                  <a:lnTo>
                    <a:pt x="502368" y="401894"/>
                  </a:lnTo>
                  <a:lnTo>
                    <a:pt x="1004735" y="401894"/>
                  </a:lnTo>
                  <a:lnTo>
                    <a:pt x="1004735" y="502368"/>
                  </a:lnTo>
                  <a:cubicBezTo>
                    <a:pt x="1004735" y="779373"/>
                    <a:pt x="779373" y="1004735"/>
                    <a:pt x="502368" y="1004735"/>
                  </a:cubicBezTo>
                  <a:cubicBezTo>
                    <a:pt x="225362" y="1004735"/>
                    <a:pt x="0" y="779373"/>
                    <a:pt x="0" y="502368"/>
                  </a:cubicBezTo>
                  <a:cubicBezTo>
                    <a:pt x="0" y="225362"/>
                    <a:pt x="225362" y="0"/>
                    <a:pt x="502368" y="0"/>
                  </a:cubicBezTo>
                  <a:close/>
                </a:path>
              </a:pathLst>
            </a:custGeom>
            <a:solidFill>
              <a:schemeClr val="bg1"/>
            </a:solidFill>
            <a:ln w="3125" cap="flat">
              <a:noFill/>
              <a:prstDash val="solid"/>
              <a:miter/>
            </a:ln>
          </p:spPr>
          <p:txBody>
            <a:bodyPr rtlCol="0" anchor="ctr"/>
            <a:lstStyle/>
            <a:p>
              <a:endParaRPr lang="en-GB"/>
            </a:p>
          </p:txBody>
        </p:sp>
      </p:grpSp>
      <p:grpSp>
        <p:nvGrpSpPr>
          <p:cNvPr id="37" name="Group 36">
            <a:extLst>
              <a:ext uri="{FF2B5EF4-FFF2-40B4-BE49-F238E27FC236}">
                <a16:creationId xmlns:a16="http://schemas.microsoft.com/office/drawing/2014/main" id="{2ED6D36B-8311-A1FE-0DE0-496D05FA01CD}"/>
              </a:ext>
            </a:extLst>
          </p:cNvPr>
          <p:cNvGrpSpPr/>
          <p:nvPr/>
        </p:nvGrpSpPr>
        <p:grpSpPr>
          <a:xfrm>
            <a:off x="9984520" y="4428363"/>
            <a:ext cx="518224" cy="518224"/>
            <a:chOff x="3463602" y="2804389"/>
            <a:chExt cx="518224" cy="518224"/>
          </a:xfrm>
        </p:grpSpPr>
        <p:sp>
          <p:nvSpPr>
            <p:cNvPr id="38" name="Freeform: Shape 20">
              <a:extLst>
                <a:ext uri="{FF2B5EF4-FFF2-40B4-BE49-F238E27FC236}">
                  <a16:creationId xmlns:a16="http://schemas.microsoft.com/office/drawing/2014/main" id="{BC6EACA2-AC9A-5CD0-54AC-A63B3F48DC0F}"/>
                </a:ext>
              </a:extLst>
            </p:cNvPr>
            <p:cNvSpPr/>
            <p:nvPr/>
          </p:nvSpPr>
          <p:spPr>
            <a:xfrm>
              <a:off x="3463602" y="2804389"/>
              <a:ext cx="518224" cy="518224"/>
            </a:xfrm>
            <a:custGeom>
              <a:avLst/>
              <a:gdLst>
                <a:gd name="connsiteX0" fmla="*/ 560070 w 552450"/>
                <a:gd name="connsiteY0" fmla="*/ 280035 h 552450"/>
                <a:gd name="connsiteX1" fmla="*/ 280035 w 552450"/>
                <a:gd name="connsiteY1" fmla="*/ 560070 h 552450"/>
                <a:gd name="connsiteX2" fmla="*/ 0 w 552450"/>
                <a:gd name="connsiteY2" fmla="*/ 280035 h 552450"/>
                <a:gd name="connsiteX3" fmla="*/ 280035 w 552450"/>
                <a:gd name="connsiteY3" fmla="*/ 0 h 552450"/>
                <a:gd name="connsiteX4" fmla="*/ 560070 w 552450"/>
                <a:gd name="connsiteY4" fmla="*/ 280035 h 55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50" h="552450">
                  <a:moveTo>
                    <a:pt x="560070" y="280035"/>
                  </a:moveTo>
                  <a:cubicBezTo>
                    <a:pt x="560070" y="434694"/>
                    <a:pt x="434694" y="560070"/>
                    <a:pt x="280035" y="560070"/>
                  </a:cubicBezTo>
                  <a:cubicBezTo>
                    <a:pt x="125376" y="560070"/>
                    <a:pt x="0" y="434694"/>
                    <a:pt x="0" y="280035"/>
                  </a:cubicBezTo>
                  <a:cubicBezTo>
                    <a:pt x="0" y="125376"/>
                    <a:pt x="125376" y="0"/>
                    <a:pt x="280035" y="0"/>
                  </a:cubicBezTo>
                  <a:cubicBezTo>
                    <a:pt x="434694" y="0"/>
                    <a:pt x="560070" y="125376"/>
                    <a:pt x="560070" y="280035"/>
                  </a:cubicBezTo>
                  <a:close/>
                </a:path>
              </a:pathLst>
            </a:custGeom>
            <a:solidFill>
              <a:schemeClr val="accent1"/>
            </a:solidFill>
            <a:ln w="9525" cap="flat">
              <a:noFill/>
              <a:prstDash val="solid"/>
              <a:miter/>
            </a:ln>
          </p:spPr>
          <p:txBody>
            <a:bodyPr rtlCol="0" anchor="ctr"/>
            <a:lstStyle/>
            <a:p>
              <a:endParaRPr lang="en-GB"/>
            </a:p>
          </p:txBody>
        </p:sp>
        <p:sp>
          <p:nvSpPr>
            <p:cNvPr id="39" name="Freeform: Shape 21">
              <a:extLst>
                <a:ext uri="{FF2B5EF4-FFF2-40B4-BE49-F238E27FC236}">
                  <a16:creationId xmlns:a16="http://schemas.microsoft.com/office/drawing/2014/main" id="{823A3B23-BFA7-A475-F8FD-3A28C68C8859}"/>
                </a:ext>
              </a:extLst>
            </p:cNvPr>
            <p:cNvSpPr/>
            <p:nvPr/>
          </p:nvSpPr>
          <p:spPr>
            <a:xfrm>
              <a:off x="3553160" y="2928754"/>
              <a:ext cx="331686" cy="269494"/>
            </a:xfrm>
            <a:custGeom>
              <a:avLst/>
              <a:gdLst>
                <a:gd name="connsiteX0" fmla="*/ 1607574 w 1607574"/>
                <a:gd name="connsiteY0" fmla="*/ 154629 h 1306153"/>
                <a:gd name="connsiteX1" fmla="*/ 1417679 w 1607574"/>
                <a:gd name="connsiteY1" fmla="*/ 206674 h 1306153"/>
                <a:gd name="connsiteX2" fmla="*/ 1562663 w 1607574"/>
                <a:gd name="connsiteY2" fmla="*/ 24516 h 1306153"/>
                <a:gd name="connsiteX3" fmla="*/ 1353678 w 1607574"/>
                <a:gd name="connsiteY3" fmla="*/ 104291 h 1306153"/>
                <a:gd name="connsiteX4" fmla="*/ 1112944 w 1607574"/>
                <a:gd name="connsiteY4" fmla="*/ 0 h 1306153"/>
                <a:gd name="connsiteX5" fmla="*/ 783592 w 1607574"/>
                <a:gd name="connsiteY5" fmla="*/ 329653 h 1306153"/>
                <a:gd name="connsiteX6" fmla="*/ 791228 w 1607574"/>
                <a:gd name="connsiteY6" fmla="*/ 404807 h 1306153"/>
                <a:gd name="connsiteX7" fmla="*/ 111927 w 1607574"/>
                <a:gd name="connsiteY7" fmla="*/ 60083 h 1306153"/>
                <a:gd name="connsiteX8" fmla="*/ 66815 w 1607574"/>
                <a:gd name="connsiteY8" fmla="*/ 226668 h 1306153"/>
                <a:gd name="connsiteX9" fmla="*/ 213205 w 1607574"/>
                <a:gd name="connsiteY9" fmla="*/ 500558 h 1306153"/>
                <a:gd name="connsiteX10" fmla="*/ 64303 w 1607574"/>
                <a:gd name="connsiteY10" fmla="*/ 459967 h 1306153"/>
                <a:gd name="connsiteX11" fmla="*/ 64303 w 1607574"/>
                <a:gd name="connsiteY11" fmla="*/ 463584 h 1306153"/>
                <a:gd name="connsiteX12" fmla="*/ 328347 w 1607574"/>
                <a:gd name="connsiteY12" fmla="*/ 787410 h 1306153"/>
                <a:gd name="connsiteX13" fmla="*/ 241940 w 1607574"/>
                <a:gd name="connsiteY13" fmla="*/ 798261 h 1306153"/>
                <a:gd name="connsiteX14" fmla="*/ 179546 w 1607574"/>
                <a:gd name="connsiteY14" fmla="*/ 792634 h 1306153"/>
                <a:gd name="connsiteX15" fmla="*/ 487497 w 1607574"/>
                <a:gd name="connsiteY15" fmla="*/ 1022216 h 1306153"/>
                <a:gd name="connsiteX16" fmla="*/ 78872 w 1607574"/>
                <a:gd name="connsiteY16" fmla="*/ 1162778 h 1306153"/>
                <a:gd name="connsiteX17" fmla="*/ 0 w 1607574"/>
                <a:gd name="connsiteY17" fmla="*/ 1158257 h 1306153"/>
                <a:gd name="connsiteX18" fmla="*/ 505582 w 1607574"/>
                <a:gd name="connsiteY18" fmla="*/ 1306154 h 1306153"/>
                <a:gd name="connsiteX19" fmla="*/ 1443602 w 1607574"/>
                <a:gd name="connsiteY19" fmla="*/ 368335 h 1306153"/>
                <a:gd name="connsiteX20" fmla="*/ 1442396 w 1607574"/>
                <a:gd name="connsiteY20" fmla="*/ 325735 h 1306153"/>
                <a:gd name="connsiteX21" fmla="*/ 1607574 w 1607574"/>
                <a:gd name="connsiteY21" fmla="*/ 154629 h 130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07574" h="1306153">
                  <a:moveTo>
                    <a:pt x="1607574" y="154629"/>
                  </a:moveTo>
                  <a:cubicBezTo>
                    <a:pt x="1547792" y="180852"/>
                    <a:pt x="1484092" y="198234"/>
                    <a:pt x="1417679" y="206674"/>
                  </a:cubicBezTo>
                  <a:cubicBezTo>
                    <a:pt x="1486001" y="165882"/>
                    <a:pt x="1538147" y="101780"/>
                    <a:pt x="1562663" y="24516"/>
                  </a:cubicBezTo>
                  <a:cubicBezTo>
                    <a:pt x="1498962" y="62494"/>
                    <a:pt x="1428631" y="89321"/>
                    <a:pt x="1353678" y="104291"/>
                  </a:cubicBezTo>
                  <a:cubicBezTo>
                    <a:pt x="1293193" y="39888"/>
                    <a:pt x="1206987" y="0"/>
                    <a:pt x="1112944" y="0"/>
                  </a:cubicBezTo>
                  <a:cubicBezTo>
                    <a:pt x="930484" y="0"/>
                    <a:pt x="783592" y="148098"/>
                    <a:pt x="783592" y="329653"/>
                  </a:cubicBezTo>
                  <a:cubicBezTo>
                    <a:pt x="783592" y="355776"/>
                    <a:pt x="785802" y="380895"/>
                    <a:pt x="791228" y="404807"/>
                  </a:cubicBezTo>
                  <a:cubicBezTo>
                    <a:pt x="517237" y="391444"/>
                    <a:pt x="274795" y="260126"/>
                    <a:pt x="111927" y="60083"/>
                  </a:cubicBezTo>
                  <a:cubicBezTo>
                    <a:pt x="83493" y="109416"/>
                    <a:pt x="66815" y="165882"/>
                    <a:pt x="66815" y="226668"/>
                  </a:cubicBezTo>
                  <a:cubicBezTo>
                    <a:pt x="66815" y="340806"/>
                    <a:pt x="125592" y="441982"/>
                    <a:pt x="213205" y="500558"/>
                  </a:cubicBezTo>
                  <a:cubicBezTo>
                    <a:pt x="160255" y="499554"/>
                    <a:pt x="108310" y="484181"/>
                    <a:pt x="64303" y="459967"/>
                  </a:cubicBezTo>
                  <a:cubicBezTo>
                    <a:pt x="64303" y="460972"/>
                    <a:pt x="64303" y="462278"/>
                    <a:pt x="64303" y="463584"/>
                  </a:cubicBezTo>
                  <a:cubicBezTo>
                    <a:pt x="64303" y="623739"/>
                    <a:pt x="178541" y="756765"/>
                    <a:pt x="328347" y="787410"/>
                  </a:cubicBezTo>
                  <a:cubicBezTo>
                    <a:pt x="301521" y="794744"/>
                    <a:pt x="272283" y="798261"/>
                    <a:pt x="241940" y="798261"/>
                  </a:cubicBezTo>
                  <a:cubicBezTo>
                    <a:pt x="220840" y="798261"/>
                    <a:pt x="199540" y="797055"/>
                    <a:pt x="179546" y="792634"/>
                  </a:cubicBezTo>
                  <a:cubicBezTo>
                    <a:pt x="222247" y="923149"/>
                    <a:pt x="343418" y="1019101"/>
                    <a:pt x="487497" y="1022216"/>
                  </a:cubicBezTo>
                  <a:cubicBezTo>
                    <a:pt x="375369" y="1109929"/>
                    <a:pt x="232998" y="1162778"/>
                    <a:pt x="78872" y="1162778"/>
                  </a:cubicBezTo>
                  <a:cubicBezTo>
                    <a:pt x="51844" y="1162778"/>
                    <a:pt x="25922" y="1161573"/>
                    <a:pt x="0" y="1158257"/>
                  </a:cubicBezTo>
                  <a:cubicBezTo>
                    <a:pt x="145988" y="1252401"/>
                    <a:pt x="319003" y="1306154"/>
                    <a:pt x="505582" y="1306154"/>
                  </a:cubicBezTo>
                  <a:cubicBezTo>
                    <a:pt x="1112039" y="1306154"/>
                    <a:pt x="1443602" y="803787"/>
                    <a:pt x="1443602" y="368335"/>
                  </a:cubicBezTo>
                  <a:cubicBezTo>
                    <a:pt x="1443602" y="353767"/>
                    <a:pt x="1443099" y="339701"/>
                    <a:pt x="1442396" y="325735"/>
                  </a:cubicBezTo>
                  <a:cubicBezTo>
                    <a:pt x="1507804" y="279316"/>
                    <a:pt x="1562763" y="221343"/>
                    <a:pt x="1607574" y="154629"/>
                  </a:cubicBezTo>
                  <a:close/>
                </a:path>
              </a:pathLst>
            </a:custGeom>
            <a:solidFill>
              <a:schemeClr val="bg1"/>
            </a:solidFill>
            <a:ln w="3125" cap="flat">
              <a:noFill/>
              <a:prstDash val="solid"/>
              <a:miter/>
            </a:ln>
          </p:spPr>
          <p:txBody>
            <a:bodyPr rtlCol="0" anchor="ctr"/>
            <a:lstStyle/>
            <a:p>
              <a:endParaRPr lang="en-GB"/>
            </a:p>
          </p:txBody>
        </p:sp>
      </p:grpSp>
      <p:grpSp>
        <p:nvGrpSpPr>
          <p:cNvPr id="41" name="Group 40">
            <a:extLst>
              <a:ext uri="{FF2B5EF4-FFF2-40B4-BE49-F238E27FC236}">
                <a16:creationId xmlns:a16="http://schemas.microsoft.com/office/drawing/2014/main" id="{1BE6E7D3-E31A-FC0F-C8E0-3AAC15B0799A}"/>
              </a:ext>
            </a:extLst>
          </p:cNvPr>
          <p:cNvGrpSpPr/>
          <p:nvPr/>
        </p:nvGrpSpPr>
        <p:grpSpPr>
          <a:xfrm>
            <a:off x="9152779" y="4009241"/>
            <a:ext cx="518224" cy="518224"/>
            <a:chOff x="6579550" y="937534"/>
            <a:chExt cx="518224" cy="518224"/>
          </a:xfrm>
        </p:grpSpPr>
        <p:sp>
          <p:nvSpPr>
            <p:cNvPr id="42" name="Freeform: Shape 23">
              <a:extLst>
                <a:ext uri="{FF2B5EF4-FFF2-40B4-BE49-F238E27FC236}">
                  <a16:creationId xmlns:a16="http://schemas.microsoft.com/office/drawing/2014/main" id="{F15E1017-31C7-7598-66DB-D9233C8E914E}"/>
                </a:ext>
              </a:extLst>
            </p:cNvPr>
            <p:cNvSpPr/>
            <p:nvPr/>
          </p:nvSpPr>
          <p:spPr>
            <a:xfrm>
              <a:off x="6579550" y="937534"/>
              <a:ext cx="518224" cy="518224"/>
            </a:xfrm>
            <a:custGeom>
              <a:avLst/>
              <a:gdLst>
                <a:gd name="connsiteX0" fmla="*/ 560070 w 552450"/>
                <a:gd name="connsiteY0" fmla="*/ 280035 h 552450"/>
                <a:gd name="connsiteX1" fmla="*/ 280035 w 552450"/>
                <a:gd name="connsiteY1" fmla="*/ 560070 h 552450"/>
                <a:gd name="connsiteX2" fmla="*/ 0 w 552450"/>
                <a:gd name="connsiteY2" fmla="*/ 280035 h 552450"/>
                <a:gd name="connsiteX3" fmla="*/ 280035 w 552450"/>
                <a:gd name="connsiteY3" fmla="*/ 0 h 552450"/>
                <a:gd name="connsiteX4" fmla="*/ 560070 w 552450"/>
                <a:gd name="connsiteY4" fmla="*/ 280035 h 55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50" h="552450">
                  <a:moveTo>
                    <a:pt x="560070" y="280035"/>
                  </a:moveTo>
                  <a:cubicBezTo>
                    <a:pt x="560070" y="434694"/>
                    <a:pt x="434694" y="560070"/>
                    <a:pt x="280035" y="560070"/>
                  </a:cubicBezTo>
                  <a:cubicBezTo>
                    <a:pt x="125376" y="560070"/>
                    <a:pt x="0" y="434694"/>
                    <a:pt x="0" y="280035"/>
                  </a:cubicBezTo>
                  <a:cubicBezTo>
                    <a:pt x="0" y="125376"/>
                    <a:pt x="125376" y="0"/>
                    <a:pt x="280035" y="0"/>
                  </a:cubicBezTo>
                  <a:cubicBezTo>
                    <a:pt x="434694" y="0"/>
                    <a:pt x="560070" y="125376"/>
                    <a:pt x="560070" y="280035"/>
                  </a:cubicBezTo>
                  <a:close/>
                </a:path>
              </a:pathLst>
            </a:custGeom>
            <a:solidFill>
              <a:schemeClr val="accent1"/>
            </a:solidFill>
            <a:ln w="9525" cap="flat">
              <a:noFill/>
              <a:prstDash val="solid"/>
              <a:miter/>
            </a:ln>
          </p:spPr>
          <p:txBody>
            <a:bodyPr rtlCol="0" anchor="ctr"/>
            <a:lstStyle/>
            <a:p>
              <a:endParaRPr lang="en-GB"/>
            </a:p>
          </p:txBody>
        </p:sp>
        <p:sp>
          <p:nvSpPr>
            <p:cNvPr id="43" name="Freeform: Shape 24">
              <a:extLst>
                <a:ext uri="{FF2B5EF4-FFF2-40B4-BE49-F238E27FC236}">
                  <a16:creationId xmlns:a16="http://schemas.microsoft.com/office/drawing/2014/main" id="{FEBC35FB-B2B3-247C-A4B8-B8A1B1005E7A}"/>
                </a:ext>
              </a:extLst>
            </p:cNvPr>
            <p:cNvSpPr/>
            <p:nvPr/>
          </p:nvSpPr>
          <p:spPr>
            <a:xfrm>
              <a:off x="6689364" y="1041895"/>
              <a:ext cx="254331" cy="290745"/>
            </a:xfrm>
            <a:custGeom>
              <a:avLst/>
              <a:gdLst>
                <a:gd name="connsiteX0" fmla="*/ 1192528 w 1403487"/>
                <a:gd name="connsiteY0" fmla="*/ 8811 h 1604434"/>
                <a:gd name="connsiteX1" fmla="*/ 633293 w 1403487"/>
                <a:gd name="connsiteY1" fmla="*/ 214480 h 1604434"/>
                <a:gd name="connsiteX2" fmla="*/ 310070 w 1403487"/>
                <a:gd name="connsiteY2" fmla="*/ 980791 h 1604434"/>
                <a:gd name="connsiteX3" fmla="*/ 252499 w 1403487"/>
                <a:gd name="connsiteY3" fmla="*/ 960595 h 1604434"/>
                <a:gd name="connsiteX4" fmla="*/ 209898 w 1403487"/>
                <a:gd name="connsiteY4" fmla="*/ 489476 h 1604434"/>
                <a:gd name="connsiteX5" fmla="*/ 165288 w 1403487"/>
                <a:gd name="connsiteY5" fmla="*/ 448382 h 1604434"/>
                <a:gd name="connsiteX6" fmla="*/ 347647 w 1403487"/>
                <a:gd name="connsiteY6" fmla="*/ 1513099 h 1604434"/>
                <a:gd name="connsiteX7" fmla="*/ 1307469 w 1403487"/>
                <a:gd name="connsiteY7" fmla="*/ 1226750 h 1604434"/>
                <a:gd name="connsiteX8" fmla="*/ 1192528 w 1403487"/>
                <a:gd name="connsiteY8" fmla="*/ 8811 h 160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3487" h="1604434">
                  <a:moveTo>
                    <a:pt x="1192528" y="8811"/>
                  </a:moveTo>
                  <a:cubicBezTo>
                    <a:pt x="1135057" y="-19422"/>
                    <a:pt x="843483" y="12830"/>
                    <a:pt x="633293" y="214480"/>
                  </a:cubicBezTo>
                  <a:cubicBezTo>
                    <a:pt x="302132" y="545138"/>
                    <a:pt x="310070" y="980791"/>
                    <a:pt x="310070" y="980791"/>
                  </a:cubicBezTo>
                  <a:cubicBezTo>
                    <a:pt x="310070" y="980791"/>
                    <a:pt x="299118" y="1025602"/>
                    <a:pt x="252499" y="960595"/>
                  </a:cubicBezTo>
                  <a:cubicBezTo>
                    <a:pt x="150418" y="830483"/>
                    <a:pt x="203869" y="531172"/>
                    <a:pt x="209898" y="489476"/>
                  </a:cubicBezTo>
                  <a:cubicBezTo>
                    <a:pt x="218338" y="430699"/>
                    <a:pt x="180861" y="428991"/>
                    <a:pt x="165288" y="448382"/>
                  </a:cubicBezTo>
                  <a:cubicBezTo>
                    <a:pt x="-203651" y="960595"/>
                    <a:pt x="129519" y="1379971"/>
                    <a:pt x="347647" y="1513099"/>
                  </a:cubicBezTo>
                  <a:cubicBezTo>
                    <a:pt x="603050" y="1668933"/>
                    <a:pt x="1106824" y="1668832"/>
                    <a:pt x="1307469" y="1226750"/>
                  </a:cubicBezTo>
                  <a:cubicBezTo>
                    <a:pt x="1557447" y="676256"/>
                    <a:pt x="1264567" y="44077"/>
                    <a:pt x="1192528" y="8811"/>
                  </a:cubicBezTo>
                  <a:close/>
                </a:path>
              </a:pathLst>
            </a:custGeom>
            <a:solidFill>
              <a:schemeClr val="bg1"/>
            </a:solidFill>
            <a:ln w="3125" cap="flat">
              <a:noFill/>
              <a:prstDash val="solid"/>
              <a:miter/>
            </a:ln>
          </p:spPr>
          <p:txBody>
            <a:bodyPr rtlCol="0" anchor="ctr"/>
            <a:lstStyle/>
            <a:p>
              <a:endParaRPr lang="en-GB"/>
            </a:p>
          </p:txBody>
        </p:sp>
      </p:grpSp>
      <p:grpSp>
        <p:nvGrpSpPr>
          <p:cNvPr id="44" name="Group 43">
            <a:extLst>
              <a:ext uri="{FF2B5EF4-FFF2-40B4-BE49-F238E27FC236}">
                <a16:creationId xmlns:a16="http://schemas.microsoft.com/office/drawing/2014/main" id="{113D610E-337A-C363-0ECA-8E8E298D067F}"/>
              </a:ext>
            </a:extLst>
          </p:cNvPr>
          <p:cNvGrpSpPr/>
          <p:nvPr/>
        </p:nvGrpSpPr>
        <p:grpSpPr>
          <a:xfrm>
            <a:off x="10927285" y="2585877"/>
            <a:ext cx="518224" cy="518224"/>
            <a:chOff x="5982634" y="214217"/>
            <a:chExt cx="518224" cy="518224"/>
          </a:xfrm>
        </p:grpSpPr>
        <p:sp>
          <p:nvSpPr>
            <p:cNvPr id="45" name="Freeform: Shape 26">
              <a:extLst>
                <a:ext uri="{FF2B5EF4-FFF2-40B4-BE49-F238E27FC236}">
                  <a16:creationId xmlns:a16="http://schemas.microsoft.com/office/drawing/2014/main" id="{0C38BC01-B370-11CE-E6D9-9A4C92284AB3}"/>
                </a:ext>
              </a:extLst>
            </p:cNvPr>
            <p:cNvSpPr/>
            <p:nvPr/>
          </p:nvSpPr>
          <p:spPr>
            <a:xfrm>
              <a:off x="5982634" y="214217"/>
              <a:ext cx="518224" cy="518224"/>
            </a:xfrm>
            <a:custGeom>
              <a:avLst/>
              <a:gdLst>
                <a:gd name="connsiteX0" fmla="*/ 560070 w 552450"/>
                <a:gd name="connsiteY0" fmla="*/ 280035 h 552450"/>
                <a:gd name="connsiteX1" fmla="*/ 280035 w 552450"/>
                <a:gd name="connsiteY1" fmla="*/ 560070 h 552450"/>
                <a:gd name="connsiteX2" fmla="*/ 0 w 552450"/>
                <a:gd name="connsiteY2" fmla="*/ 280035 h 552450"/>
                <a:gd name="connsiteX3" fmla="*/ 280035 w 552450"/>
                <a:gd name="connsiteY3" fmla="*/ 0 h 552450"/>
                <a:gd name="connsiteX4" fmla="*/ 560070 w 552450"/>
                <a:gd name="connsiteY4" fmla="*/ 280035 h 55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50" h="552450">
                  <a:moveTo>
                    <a:pt x="560070" y="280035"/>
                  </a:moveTo>
                  <a:cubicBezTo>
                    <a:pt x="560070" y="434694"/>
                    <a:pt x="434694" y="560070"/>
                    <a:pt x="280035" y="560070"/>
                  </a:cubicBezTo>
                  <a:cubicBezTo>
                    <a:pt x="125376" y="560070"/>
                    <a:pt x="0" y="434694"/>
                    <a:pt x="0" y="280035"/>
                  </a:cubicBezTo>
                  <a:cubicBezTo>
                    <a:pt x="0" y="125376"/>
                    <a:pt x="125376" y="0"/>
                    <a:pt x="280035" y="0"/>
                  </a:cubicBezTo>
                  <a:cubicBezTo>
                    <a:pt x="434694" y="0"/>
                    <a:pt x="560070" y="125376"/>
                    <a:pt x="560070" y="280035"/>
                  </a:cubicBezTo>
                  <a:close/>
                </a:path>
              </a:pathLst>
            </a:custGeom>
            <a:solidFill>
              <a:schemeClr val="accent1"/>
            </a:solidFill>
            <a:ln w="9525" cap="flat">
              <a:noFill/>
              <a:prstDash val="solid"/>
              <a:miter/>
            </a:ln>
          </p:spPr>
          <p:txBody>
            <a:bodyPr rtlCol="0" anchor="ctr"/>
            <a:lstStyle/>
            <a:p>
              <a:endParaRPr lang="en-GB"/>
            </a:p>
          </p:txBody>
        </p:sp>
        <p:sp>
          <p:nvSpPr>
            <p:cNvPr id="46" name="Freeform: Shape 27">
              <a:extLst>
                <a:ext uri="{FF2B5EF4-FFF2-40B4-BE49-F238E27FC236}">
                  <a16:creationId xmlns:a16="http://schemas.microsoft.com/office/drawing/2014/main" id="{9A0C9EFD-797C-2CED-7E76-B708EF7D0D53}"/>
                </a:ext>
              </a:extLst>
            </p:cNvPr>
            <p:cNvSpPr/>
            <p:nvPr/>
          </p:nvSpPr>
          <p:spPr>
            <a:xfrm>
              <a:off x="6121400" y="356093"/>
              <a:ext cx="258237" cy="258237"/>
            </a:xfrm>
            <a:custGeom>
              <a:avLst/>
              <a:gdLst>
                <a:gd name="connsiteX0" fmla="*/ 1406627 w 1607574"/>
                <a:gd name="connsiteY0" fmla="*/ 0 h 1607574"/>
                <a:gd name="connsiteX1" fmla="*/ 200947 w 1607574"/>
                <a:gd name="connsiteY1" fmla="*/ 0 h 1607574"/>
                <a:gd name="connsiteX2" fmla="*/ 0 w 1607574"/>
                <a:gd name="connsiteY2" fmla="*/ 200947 h 1607574"/>
                <a:gd name="connsiteX3" fmla="*/ 0 w 1607574"/>
                <a:gd name="connsiteY3" fmla="*/ 1406627 h 1607574"/>
                <a:gd name="connsiteX4" fmla="*/ 200947 w 1607574"/>
                <a:gd name="connsiteY4" fmla="*/ 1607574 h 1607574"/>
                <a:gd name="connsiteX5" fmla="*/ 803787 w 1607574"/>
                <a:gd name="connsiteY5" fmla="*/ 1607574 h 1607574"/>
                <a:gd name="connsiteX6" fmla="*/ 803787 w 1607574"/>
                <a:gd name="connsiteY6" fmla="*/ 1054971 h 1607574"/>
                <a:gd name="connsiteX7" fmla="*/ 602840 w 1607574"/>
                <a:gd name="connsiteY7" fmla="*/ 1054971 h 1607574"/>
                <a:gd name="connsiteX8" fmla="*/ 602840 w 1607574"/>
                <a:gd name="connsiteY8" fmla="*/ 803787 h 1607574"/>
                <a:gd name="connsiteX9" fmla="*/ 803787 w 1607574"/>
                <a:gd name="connsiteY9" fmla="*/ 803787 h 1607574"/>
                <a:gd name="connsiteX10" fmla="*/ 803787 w 1607574"/>
                <a:gd name="connsiteY10" fmla="*/ 602840 h 1607574"/>
                <a:gd name="connsiteX11" fmla="*/ 1105207 w 1607574"/>
                <a:gd name="connsiteY11" fmla="*/ 301420 h 1607574"/>
                <a:gd name="connsiteX12" fmla="*/ 1306154 w 1607574"/>
                <a:gd name="connsiteY12" fmla="*/ 301420 h 1607574"/>
                <a:gd name="connsiteX13" fmla="*/ 1306154 w 1607574"/>
                <a:gd name="connsiteY13" fmla="*/ 552604 h 1607574"/>
                <a:gd name="connsiteX14" fmla="*/ 1205681 w 1607574"/>
                <a:gd name="connsiteY14" fmla="*/ 552604 h 1607574"/>
                <a:gd name="connsiteX15" fmla="*/ 1105207 w 1607574"/>
                <a:gd name="connsiteY15" fmla="*/ 602840 h 1607574"/>
                <a:gd name="connsiteX16" fmla="*/ 1105207 w 1607574"/>
                <a:gd name="connsiteY16" fmla="*/ 803787 h 1607574"/>
                <a:gd name="connsiteX17" fmla="*/ 1356391 w 1607574"/>
                <a:gd name="connsiteY17" fmla="*/ 803787 h 1607574"/>
                <a:gd name="connsiteX18" fmla="*/ 1255917 w 1607574"/>
                <a:gd name="connsiteY18" fmla="*/ 1054971 h 1607574"/>
                <a:gd name="connsiteX19" fmla="*/ 1105207 w 1607574"/>
                <a:gd name="connsiteY19" fmla="*/ 1054971 h 1607574"/>
                <a:gd name="connsiteX20" fmla="*/ 1105207 w 1607574"/>
                <a:gd name="connsiteY20" fmla="*/ 1607574 h 1607574"/>
                <a:gd name="connsiteX21" fmla="*/ 1406627 w 1607574"/>
                <a:gd name="connsiteY21" fmla="*/ 1607574 h 1607574"/>
                <a:gd name="connsiteX22" fmla="*/ 1607574 w 1607574"/>
                <a:gd name="connsiteY22" fmla="*/ 1406627 h 1607574"/>
                <a:gd name="connsiteX23" fmla="*/ 1607574 w 1607574"/>
                <a:gd name="connsiteY23" fmla="*/ 200947 h 1607574"/>
                <a:gd name="connsiteX24" fmla="*/ 1406627 w 1607574"/>
                <a:gd name="connsiteY24" fmla="*/ 0 h 16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07574" h="1607574">
                  <a:moveTo>
                    <a:pt x="1406627" y="0"/>
                  </a:moveTo>
                  <a:lnTo>
                    <a:pt x="200947" y="0"/>
                  </a:lnTo>
                  <a:cubicBezTo>
                    <a:pt x="90125" y="0"/>
                    <a:pt x="0" y="90125"/>
                    <a:pt x="0" y="200947"/>
                  </a:cubicBezTo>
                  <a:lnTo>
                    <a:pt x="0" y="1406627"/>
                  </a:lnTo>
                  <a:cubicBezTo>
                    <a:pt x="0" y="1517449"/>
                    <a:pt x="90125" y="1607574"/>
                    <a:pt x="200947" y="1607574"/>
                  </a:cubicBezTo>
                  <a:lnTo>
                    <a:pt x="803787" y="1607574"/>
                  </a:lnTo>
                  <a:lnTo>
                    <a:pt x="803787" y="1054971"/>
                  </a:lnTo>
                  <a:lnTo>
                    <a:pt x="602840" y="1054971"/>
                  </a:lnTo>
                  <a:lnTo>
                    <a:pt x="602840" y="803787"/>
                  </a:lnTo>
                  <a:lnTo>
                    <a:pt x="803787" y="803787"/>
                  </a:lnTo>
                  <a:lnTo>
                    <a:pt x="803787" y="602840"/>
                  </a:lnTo>
                  <a:cubicBezTo>
                    <a:pt x="803787" y="436356"/>
                    <a:pt x="938723" y="301420"/>
                    <a:pt x="1105207" y="301420"/>
                  </a:cubicBezTo>
                  <a:lnTo>
                    <a:pt x="1306154" y="301420"/>
                  </a:lnTo>
                  <a:lnTo>
                    <a:pt x="1306154" y="552604"/>
                  </a:lnTo>
                  <a:lnTo>
                    <a:pt x="1205681" y="552604"/>
                  </a:lnTo>
                  <a:cubicBezTo>
                    <a:pt x="1150219" y="552604"/>
                    <a:pt x="1105207" y="547379"/>
                    <a:pt x="1105207" y="602840"/>
                  </a:cubicBezTo>
                  <a:lnTo>
                    <a:pt x="1105207" y="803787"/>
                  </a:lnTo>
                  <a:lnTo>
                    <a:pt x="1356391" y="803787"/>
                  </a:lnTo>
                  <a:lnTo>
                    <a:pt x="1255917" y="1054971"/>
                  </a:lnTo>
                  <a:lnTo>
                    <a:pt x="1105207" y="1054971"/>
                  </a:lnTo>
                  <a:lnTo>
                    <a:pt x="1105207" y="1607574"/>
                  </a:lnTo>
                  <a:lnTo>
                    <a:pt x="1406627" y="1607574"/>
                  </a:lnTo>
                  <a:cubicBezTo>
                    <a:pt x="1517449" y="1607574"/>
                    <a:pt x="1607574" y="1517449"/>
                    <a:pt x="1607574" y="1406627"/>
                  </a:cubicBezTo>
                  <a:lnTo>
                    <a:pt x="1607574" y="200947"/>
                  </a:lnTo>
                  <a:cubicBezTo>
                    <a:pt x="1607574" y="90125"/>
                    <a:pt x="1517449" y="0"/>
                    <a:pt x="1406627" y="0"/>
                  </a:cubicBezTo>
                  <a:close/>
                </a:path>
              </a:pathLst>
            </a:custGeom>
            <a:solidFill>
              <a:schemeClr val="bg1"/>
            </a:solidFill>
            <a:ln w="3125" cap="flat">
              <a:noFill/>
              <a:prstDash val="solid"/>
              <a:miter/>
            </a:ln>
          </p:spPr>
          <p:txBody>
            <a:bodyPr rtlCol="0" anchor="ctr"/>
            <a:lstStyle/>
            <a:p>
              <a:endParaRPr lang="en-GB"/>
            </a:p>
          </p:txBody>
        </p:sp>
      </p:grpSp>
      <p:grpSp>
        <p:nvGrpSpPr>
          <p:cNvPr id="47" name="Group 46">
            <a:extLst>
              <a:ext uri="{FF2B5EF4-FFF2-40B4-BE49-F238E27FC236}">
                <a16:creationId xmlns:a16="http://schemas.microsoft.com/office/drawing/2014/main" id="{DAAF950D-457A-7DE8-396E-C9AABAAFAE5B}"/>
              </a:ext>
            </a:extLst>
          </p:cNvPr>
          <p:cNvGrpSpPr/>
          <p:nvPr/>
        </p:nvGrpSpPr>
        <p:grpSpPr>
          <a:xfrm>
            <a:off x="8243164" y="3768677"/>
            <a:ext cx="782782" cy="782782"/>
            <a:chOff x="4374244" y="1767941"/>
            <a:chExt cx="518224" cy="518224"/>
          </a:xfrm>
        </p:grpSpPr>
        <p:sp>
          <p:nvSpPr>
            <p:cNvPr id="48" name="Freeform: Shape 29">
              <a:extLst>
                <a:ext uri="{FF2B5EF4-FFF2-40B4-BE49-F238E27FC236}">
                  <a16:creationId xmlns:a16="http://schemas.microsoft.com/office/drawing/2014/main" id="{AE8A78BC-1490-19DC-B922-9535D6ACB8D9}"/>
                </a:ext>
              </a:extLst>
            </p:cNvPr>
            <p:cNvSpPr/>
            <p:nvPr/>
          </p:nvSpPr>
          <p:spPr>
            <a:xfrm>
              <a:off x="4374244" y="1767941"/>
              <a:ext cx="518224" cy="518224"/>
            </a:xfrm>
            <a:custGeom>
              <a:avLst/>
              <a:gdLst>
                <a:gd name="connsiteX0" fmla="*/ 560070 w 552450"/>
                <a:gd name="connsiteY0" fmla="*/ 280035 h 552450"/>
                <a:gd name="connsiteX1" fmla="*/ 280035 w 552450"/>
                <a:gd name="connsiteY1" fmla="*/ 560070 h 552450"/>
                <a:gd name="connsiteX2" fmla="*/ 0 w 552450"/>
                <a:gd name="connsiteY2" fmla="*/ 280035 h 552450"/>
                <a:gd name="connsiteX3" fmla="*/ 280035 w 552450"/>
                <a:gd name="connsiteY3" fmla="*/ 0 h 552450"/>
                <a:gd name="connsiteX4" fmla="*/ 560070 w 552450"/>
                <a:gd name="connsiteY4" fmla="*/ 280035 h 55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50" h="552450">
                  <a:moveTo>
                    <a:pt x="560070" y="280035"/>
                  </a:moveTo>
                  <a:cubicBezTo>
                    <a:pt x="560070" y="434694"/>
                    <a:pt x="434694" y="560070"/>
                    <a:pt x="280035" y="560070"/>
                  </a:cubicBezTo>
                  <a:cubicBezTo>
                    <a:pt x="125376" y="560070"/>
                    <a:pt x="0" y="434694"/>
                    <a:pt x="0" y="280035"/>
                  </a:cubicBezTo>
                  <a:cubicBezTo>
                    <a:pt x="0" y="125376"/>
                    <a:pt x="125376" y="0"/>
                    <a:pt x="280035" y="0"/>
                  </a:cubicBezTo>
                  <a:cubicBezTo>
                    <a:pt x="434694" y="0"/>
                    <a:pt x="560070" y="125376"/>
                    <a:pt x="560070" y="280035"/>
                  </a:cubicBezTo>
                  <a:close/>
                </a:path>
              </a:pathLst>
            </a:custGeom>
            <a:solidFill>
              <a:srgbClr val="EC5A29"/>
            </a:solidFill>
            <a:ln w="9525" cap="flat">
              <a:noFill/>
              <a:prstDash val="solid"/>
              <a:miter/>
            </a:ln>
          </p:spPr>
          <p:txBody>
            <a:bodyPr rtlCol="0" anchor="ctr"/>
            <a:lstStyle/>
            <a:p>
              <a:endParaRPr lang="en-GB" dirty="0"/>
            </a:p>
          </p:txBody>
        </p:sp>
        <p:sp>
          <p:nvSpPr>
            <p:cNvPr id="49" name="Freeform: Shape 30">
              <a:extLst>
                <a:ext uri="{FF2B5EF4-FFF2-40B4-BE49-F238E27FC236}">
                  <a16:creationId xmlns:a16="http://schemas.microsoft.com/office/drawing/2014/main" id="{B322AF75-31D9-D245-31AC-F2497C535197}"/>
                </a:ext>
              </a:extLst>
            </p:cNvPr>
            <p:cNvSpPr/>
            <p:nvPr/>
          </p:nvSpPr>
          <p:spPr>
            <a:xfrm>
              <a:off x="4483684" y="1877382"/>
              <a:ext cx="299344" cy="299342"/>
            </a:xfrm>
            <a:custGeom>
              <a:avLst/>
              <a:gdLst>
                <a:gd name="connsiteX0" fmla="*/ 934001 w 1607574"/>
                <a:gd name="connsiteY0" fmla="*/ 912298 h 1607574"/>
                <a:gd name="connsiteX1" fmla="*/ 1053665 w 1607574"/>
                <a:gd name="connsiteY1" fmla="*/ 1351869 h 1607574"/>
                <a:gd name="connsiteX2" fmla="*/ 803788 w 1607574"/>
                <a:gd name="connsiteY2" fmla="*/ 1406627 h 1607574"/>
                <a:gd name="connsiteX3" fmla="*/ 414352 w 1607574"/>
                <a:gd name="connsiteY3" fmla="*/ 1263553 h 1607574"/>
                <a:gd name="connsiteX4" fmla="*/ 934001 w 1607574"/>
                <a:gd name="connsiteY4" fmla="*/ 912298 h 1607574"/>
                <a:gd name="connsiteX5" fmla="*/ 1215188 w 1607574"/>
                <a:gd name="connsiteY5" fmla="*/ 871518 h 1607574"/>
                <a:gd name="connsiteX6" fmla="*/ 1400198 w 1607574"/>
                <a:gd name="connsiteY6" fmla="*/ 887280 h 1607574"/>
                <a:gd name="connsiteX7" fmla="*/ 1145698 w 1607574"/>
                <a:gd name="connsiteY7" fmla="*/ 1300026 h 1607574"/>
                <a:gd name="connsiteX8" fmla="*/ 1032665 w 1607574"/>
                <a:gd name="connsiteY8" fmla="*/ 888988 h 1607574"/>
                <a:gd name="connsiteX9" fmla="*/ 1215188 w 1607574"/>
                <a:gd name="connsiteY9" fmla="*/ 871518 h 1607574"/>
                <a:gd name="connsiteX10" fmla="*/ 829910 w 1607574"/>
                <a:gd name="connsiteY10" fmla="*/ 666038 h 1607574"/>
                <a:gd name="connsiteX11" fmla="*/ 897830 w 1607574"/>
                <a:gd name="connsiteY11" fmla="*/ 818858 h 1607574"/>
                <a:gd name="connsiteX12" fmla="*/ 343016 w 1607574"/>
                <a:gd name="connsiteY12" fmla="*/ 1192117 h 1607574"/>
                <a:gd name="connsiteX13" fmla="*/ 200947 w 1607574"/>
                <a:gd name="connsiteY13" fmla="*/ 803787 h 1607574"/>
                <a:gd name="connsiteX14" fmla="*/ 202756 w 1607574"/>
                <a:gd name="connsiteY14" fmla="*/ 767818 h 1607574"/>
                <a:gd name="connsiteX15" fmla="*/ 281024 w 1607574"/>
                <a:gd name="connsiteY15" fmla="*/ 770832 h 1607574"/>
                <a:gd name="connsiteX16" fmla="*/ 829910 w 1607574"/>
                <a:gd name="connsiteY16" fmla="*/ 666038 h 1607574"/>
                <a:gd name="connsiteX17" fmla="*/ 1260037 w 1607574"/>
                <a:gd name="connsiteY17" fmla="*/ 410534 h 1607574"/>
                <a:gd name="connsiteX18" fmla="*/ 1405723 w 1607574"/>
                <a:gd name="connsiteY18" fmla="*/ 786707 h 1607574"/>
                <a:gd name="connsiteX19" fmla="*/ 995792 w 1607574"/>
                <a:gd name="connsiteY19" fmla="*/ 793841 h 1607574"/>
                <a:gd name="connsiteX20" fmla="*/ 922145 w 1607574"/>
                <a:gd name="connsiteY20" fmla="*/ 626351 h 1607574"/>
                <a:gd name="connsiteX21" fmla="*/ 1260037 w 1607574"/>
                <a:gd name="connsiteY21" fmla="*/ 410534 h 1607574"/>
                <a:gd name="connsiteX22" fmla="*/ 579732 w 1607574"/>
                <a:gd name="connsiteY22" fmla="*/ 244452 h 1607574"/>
                <a:gd name="connsiteX23" fmla="*/ 784899 w 1607574"/>
                <a:gd name="connsiteY23" fmla="*/ 575110 h 1607574"/>
                <a:gd name="connsiteX24" fmla="*/ 216922 w 1607574"/>
                <a:gd name="connsiteY24" fmla="*/ 667947 h 1607574"/>
                <a:gd name="connsiteX25" fmla="*/ 579732 w 1607574"/>
                <a:gd name="connsiteY25" fmla="*/ 244452 h 1607574"/>
                <a:gd name="connsiteX26" fmla="*/ 803787 w 1607574"/>
                <a:gd name="connsiteY26" fmla="*/ 200947 h 1607574"/>
                <a:gd name="connsiteX27" fmla="*/ 1188400 w 1607574"/>
                <a:gd name="connsiteY27" fmla="*/ 339600 h 1607574"/>
                <a:gd name="connsiteX28" fmla="*/ 878640 w 1607574"/>
                <a:gd name="connsiteY28" fmla="*/ 537031 h 1607574"/>
                <a:gd name="connsiteX29" fmla="*/ 680607 w 1607574"/>
                <a:gd name="connsiteY29" fmla="*/ 213607 h 1607574"/>
                <a:gd name="connsiteX30" fmla="*/ 803787 w 1607574"/>
                <a:gd name="connsiteY30" fmla="*/ 200947 h 1607574"/>
                <a:gd name="connsiteX31" fmla="*/ 803787 w 1607574"/>
                <a:gd name="connsiteY31" fmla="*/ 100473 h 1607574"/>
                <a:gd name="connsiteX32" fmla="*/ 100473 w 1607574"/>
                <a:gd name="connsiteY32" fmla="*/ 803787 h 1607574"/>
                <a:gd name="connsiteX33" fmla="*/ 803787 w 1607574"/>
                <a:gd name="connsiteY33" fmla="*/ 1507101 h 1607574"/>
                <a:gd name="connsiteX34" fmla="*/ 1507101 w 1607574"/>
                <a:gd name="connsiteY34" fmla="*/ 803787 h 1607574"/>
                <a:gd name="connsiteX35" fmla="*/ 803787 w 1607574"/>
                <a:gd name="connsiteY35" fmla="*/ 100473 h 1607574"/>
                <a:gd name="connsiteX36" fmla="*/ 803787 w 1607574"/>
                <a:gd name="connsiteY36" fmla="*/ 0 h 1607574"/>
                <a:gd name="connsiteX37" fmla="*/ 1607574 w 1607574"/>
                <a:gd name="connsiteY37" fmla="*/ 803787 h 1607574"/>
                <a:gd name="connsiteX38" fmla="*/ 803787 w 1607574"/>
                <a:gd name="connsiteY38" fmla="*/ 1607574 h 1607574"/>
                <a:gd name="connsiteX39" fmla="*/ 0 w 1607574"/>
                <a:gd name="connsiteY39" fmla="*/ 803787 h 1607574"/>
                <a:gd name="connsiteX40" fmla="*/ 803787 w 1607574"/>
                <a:gd name="connsiteY40" fmla="*/ 0 h 16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607574" h="1607574">
                  <a:moveTo>
                    <a:pt x="934001" y="912298"/>
                  </a:moveTo>
                  <a:cubicBezTo>
                    <a:pt x="985846" y="1054870"/>
                    <a:pt x="1026035" y="1201762"/>
                    <a:pt x="1053665" y="1351869"/>
                  </a:cubicBezTo>
                  <a:cubicBezTo>
                    <a:pt x="977506" y="1386733"/>
                    <a:pt x="893008" y="1406627"/>
                    <a:pt x="803788" y="1406627"/>
                  </a:cubicBezTo>
                  <a:cubicBezTo>
                    <a:pt x="655187" y="1406627"/>
                    <a:pt x="519447" y="1352673"/>
                    <a:pt x="414352" y="1263553"/>
                  </a:cubicBezTo>
                  <a:cubicBezTo>
                    <a:pt x="548484" y="1093050"/>
                    <a:pt x="731446" y="971477"/>
                    <a:pt x="934001" y="912298"/>
                  </a:cubicBezTo>
                  <a:close/>
                  <a:moveTo>
                    <a:pt x="1215188" y="871518"/>
                  </a:moveTo>
                  <a:cubicBezTo>
                    <a:pt x="1276691" y="871179"/>
                    <a:pt x="1338608" y="876379"/>
                    <a:pt x="1400198" y="887280"/>
                  </a:cubicBezTo>
                  <a:cubicBezTo>
                    <a:pt x="1376385" y="1058287"/>
                    <a:pt x="1281539" y="1206284"/>
                    <a:pt x="1145698" y="1300026"/>
                  </a:cubicBezTo>
                  <a:cubicBezTo>
                    <a:pt x="1118168" y="1159966"/>
                    <a:pt x="1080591" y="1022618"/>
                    <a:pt x="1032665" y="888988"/>
                  </a:cubicBezTo>
                  <a:cubicBezTo>
                    <a:pt x="1092597" y="877735"/>
                    <a:pt x="1153685" y="871857"/>
                    <a:pt x="1215188" y="871518"/>
                  </a:cubicBezTo>
                  <a:close/>
                  <a:moveTo>
                    <a:pt x="829910" y="666038"/>
                  </a:moveTo>
                  <a:cubicBezTo>
                    <a:pt x="854124" y="716375"/>
                    <a:pt x="876831" y="767215"/>
                    <a:pt x="897830" y="818858"/>
                  </a:cubicBezTo>
                  <a:cubicBezTo>
                    <a:pt x="682415" y="883563"/>
                    <a:pt x="487799" y="1012370"/>
                    <a:pt x="343016" y="1192117"/>
                  </a:cubicBezTo>
                  <a:cubicBezTo>
                    <a:pt x="254499" y="1087222"/>
                    <a:pt x="200947" y="951784"/>
                    <a:pt x="200947" y="803787"/>
                  </a:cubicBezTo>
                  <a:cubicBezTo>
                    <a:pt x="200947" y="791630"/>
                    <a:pt x="202052" y="779774"/>
                    <a:pt x="202756" y="767818"/>
                  </a:cubicBezTo>
                  <a:cubicBezTo>
                    <a:pt x="228879" y="769224"/>
                    <a:pt x="255002" y="770832"/>
                    <a:pt x="281024" y="770832"/>
                  </a:cubicBezTo>
                  <a:cubicBezTo>
                    <a:pt x="470015" y="770832"/>
                    <a:pt x="655890" y="733858"/>
                    <a:pt x="829910" y="666038"/>
                  </a:cubicBezTo>
                  <a:close/>
                  <a:moveTo>
                    <a:pt x="1260037" y="410534"/>
                  </a:moveTo>
                  <a:cubicBezTo>
                    <a:pt x="1347650" y="512012"/>
                    <a:pt x="1401704" y="643030"/>
                    <a:pt x="1405723" y="786707"/>
                  </a:cubicBezTo>
                  <a:cubicBezTo>
                    <a:pt x="1268075" y="763900"/>
                    <a:pt x="1129221" y="766412"/>
                    <a:pt x="995792" y="793841"/>
                  </a:cubicBezTo>
                  <a:cubicBezTo>
                    <a:pt x="973085" y="737174"/>
                    <a:pt x="948569" y="681411"/>
                    <a:pt x="922145" y="626351"/>
                  </a:cubicBezTo>
                  <a:cubicBezTo>
                    <a:pt x="1042914" y="569885"/>
                    <a:pt x="1156650" y="497644"/>
                    <a:pt x="1260037" y="410534"/>
                  </a:cubicBezTo>
                  <a:close/>
                  <a:moveTo>
                    <a:pt x="579732" y="244452"/>
                  </a:moveTo>
                  <a:cubicBezTo>
                    <a:pt x="656092" y="349949"/>
                    <a:pt x="724515" y="460470"/>
                    <a:pt x="784899" y="575110"/>
                  </a:cubicBezTo>
                  <a:cubicBezTo>
                    <a:pt x="605152" y="643733"/>
                    <a:pt x="412041" y="676287"/>
                    <a:pt x="216922" y="667947"/>
                  </a:cubicBezTo>
                  <a:cubicBezTo>
                    <a:pt x="261532" y="474536"/>
                    <a:pt x="398779" y="316994"/>
                    <a:pt x="579732" y="244452"/>
                  </a:cubicBezTo>
                  <a:close/>
                  <a:moveTo>
                    <a:pt x="803787" y="200947"/>
                  </a:moveTo>
                  <a:cubicBezTo>
                    <a:pt x="949977" y="200947"/>
                    <a:pt x="1084009" y="252992"/>
                    <a:pt x="1188400" y="339600"/>
                  </a:cubicBezTo>
                  <a:cubicBezTo>
                    <a:pt x="1093353" y="418975"/>
                    <a:pt x="989262" y="485489"/>
                    <a:pt x="878640" y="537031"/>
                  </a:cubicBezTo>
                  <a:cubicBezTo>
                    <a:pt x="820165" y="425205"/>
                    <a:pt x="753752" y="317295"/>
                    <a:pt x="680607" y="213607"/>
                  </a:cubicBezTo>
                  <a:cubicBezTo>
                    <a:pt x="720394" y="205368"/>
                    <a:pt x="761589" y="200947"/>
                    <a:pt x="803787" y="200947"/>
                  </a:cubicBezTo>
                  <a:close/>
                  <a:moveTo>
                    <a:pt x="803787" y="100473"/>
                  </a:moveTo>
                  <a:cubicBezTo>
                    <a:pt x="415960" y="100473"/>
                    <a:pt x="100473" y="415960"/>
                    <a:pt x="100473" y="803787"/>
                  </a:cubicBezTo>
                  <a:cubicBezTo>
                    <a:pt x="100473" y="1191514"/>
                    <a:pt x="415960" y="1507101"/>
                    <a:pt x="803787" y="1507101"/>
                  </a:cubicBezTo>
                  <a:cubicBezTo>
                    <a:pt x="1191514" y="1507101"/>
                    <a:pt x="1507101" y="1191514"/>
                    <a:pt x="1507101" y="803787"/>
                  </a:cubicBezTo>
                  <a:cubicBezTo>
                    <a:pt x="1507101" y="415960"/>
                    <a:pt x="1191514" y="100473"/>
                    <a:pt x="803787" y="100473"/>
                  </a:cubicBezTo>
                  <a:close/>
                  <a:moveTo>
                    <a:pt x="803787" y="0"/>
                  </a:moveTo>
                  <a:cubicBezTo>
                    <a:pt x="1246975" y="0"/>
                    <a:pt x="1607574" y="360599"/>
                    <a:pt x="1607574" y="803787"/>
                  </a:cubicBezTo>
                  <a:cubicBezTo>
                    <a:pt x="1607574" y="1246975"/>
                    <a:pt x="1246975" y="1607574"/>
                    <a:pt x="803787" y="1607574"/>
                  </a:cubicBezTo>
                  <a:cubicBezTo>
                    <a:pt x="360599" y="1607574"/>
                    <a:pt x="0" y="1246975"/>
                    <a:pt x="0" y="803787"/>
                  </a:cubicBezTo>
                  <a:cubicBezTo>
                    <a:pt x="0" y="360599"/>
                    <a:pt x="360599" y="0"/>
                    <a:pt x="803787" y="0"/>
                  </a:cubicBezTo>
                  <a:close/>
                </a:path>
              </a:pathLst>
            </a:custGeom>
            <a:solidFill>
              <a:schemeClr val="bg1"/>
            </a:solidFill>
            <a:ln w="3125" cap="flat">
              <a:noFill/>
              <a:prstDash val="solid"/>
              <a:miter/>
            </a:ln>
          </p:spPr>
          <p:txBody>
            <a:bodyPr rtlCol="0" anchor="ctr"/>
            <a:lstStyle/>
            <a:p>
              <a:endParaRPr lang="en-GB"/>
            </a:p>
          </p:txBody>
        </p:sp>
      </p:grpSp>
      <p:sp>
        <p:nvSpPr>
          <p:cNvPr id="50" name="TextBox 49">
            <a:extLst>
              <a:ext uri="{FF2B5EF4-FFF2-40B4-BE49-F238E27FC236}">
                <a16:creationId xmlns:a16="http://schemas.microsoft.com/office/drawing/2014/main" id="{4BE0EDF7-FE8D-6C0C-18C2-13C795D81578}"/>
              </a:ext>
            </a:extLst>
          </p:cNvPr>
          <p:cNvSpPr txBox="1"/>
          <p:nvPr/>
        </p:nvSpPr>
        <p:spPr>
          <a:xfrm>
            <a:off x="592237" y="1666948"/>
            <a:ext cx="8528739" cy="1569660"/>
          </a:xfrm>
          <a:prstGeom prst="rect">
            <a:avLst/>
          </a:prstGeom>
          <a:noFill/>
        </p:spPr>
        <p:txBody>
          <a:bodyPr wrap="square" rtlCol="0">
            <a:spAutoFit/>
          </a:bodyPr>
          <a:lstStyle/>
          <a:p>
            <a:r>
              <a:rPr lang="en-US" sz="3200" b="1" dirty="0">
                <a:solidFill>
                  <a:srgbClr val="3D8AF7"/>
                </a:solidFill>
                <a:latin typeface="Poppins" pitchFamily="2" charset="77"/>
                <a:cs typeface="Poppins" pitchFamily="2" charset="77"/>
              </a:rPr>
              <a:t>The internet moves so fast!  It can be hard to remember to slow down and THINK before we post. </a:t>
            </a:r>
          </a:p>
        </p:txBody>
      </p:sp>
      <p:sp>
        <p:nvSpPr>
          <p:cNvPr id="51" name="TextBox 50">
            <a:extLst>
              <a:ext uri="{FF2B5EF4-FFF2-40B4-BE49-F238E27FC236}">
                <a16:creationId xmlns:a16="http://schemas.microsoft.com/office/drawing/2014/main" id="{3EA71B17-CD92-8B20-D0A1-476A13248998}"/>
              </a:ext>
            </a:extLst>
          </p:cNvPr>
          <p:cNvSpPr txBox="1"/>
          <p:nvPr/>
        </p:nvSpPr>
        <p:spPr>
          <a:xfrm>
            <a:off x="1969520" y="3274854"/>
            <a:ext cx="5166649" cy="3046988"/>
          </a:xfrm>
          <a:prstGeom prst="rect">
            <a:avLst/>
          </a:prstGeom>
          <a:noFill/>
        </p:spPr>
        <p:txBody>
          <a:bodyPr wrap="square" rtlCol="0">
            <a:spAutoFit/>
          </a:bodyPr>
          <a:lstStyle/>
          <a:p>
            <a:r>
              <a:rPr lang="en-US" sz="3200" dirty="0">
                <a:latin typeface="Poppins" pitchFamily="2" charset="77"/>
                <a:cs typeface="Poppins" pitchFamily="2" charset="77"/>
              </a:rPr>
              <a:t>Before You Post </a:t>
            </a:r>
            <a:r>
              <a:rPr lang="en-US" sz="3200" b="1" dirty="0">
                <a:solidFill>
                  <a:srgbClr val="EB3323"/>
                </a:solidFill>
                <a:latin typeface="Poppins" pitchFamily="2" charset="77"/>
                <a:cs typeface="Poppins" pitchFamily="2" charset="77"/>
              </a:rPr>
              <a:t>T</a:t>
            </a:r>
            <a:r>
              <a:rPr lang="en-US" sz="3200" b="1" dirty="0">
                <a:solidFill>
                  <a:srgbClr val="EC5A29"/>
                </a:solidFill>
                <a:latin typeface="Poppins" pitchFamily="2" charset="77"/>
                <a:cs typeface="Poppins" pitchFamily="2" charset="77"/>
              </a:rPr>
              <a:t>H</a:t>
            </a:r>
            <a:r>
              <a:rPr lang="en-US" sz="3200" b="1" dirty="0">
                <a:solidFill>
                  <a:srgbClr val="F9C00F"/>
                </a:solidFill>
                <a:latin typeface="Poppins" pitchFamily="2" charset="77"/>
                <a:cs typeface="Poppins" pitchFamily="2" charset="77"/>
              </a:rPr>
              <a:t>I</a:t>
            </a:r>
            <a:r>
              <a:rPr lang="en-US" sz="3200" b="1" dirty="0">
                <a:solidFill>
                  <a:srgbClr val="3E88F8"/>
                </a:solidFill>
                <a:latin typeface="Poppins" pitchFamily="2" charset="77"/>
                <a:cs typeface="Poppins" pitchFamily="2" charset="77"/>
              </a:rPr>
              <a:t>N</a:t>
            </a:r>
            <a:r>
              <a:rPr lang="en-US" sz="3200" b="1" dirty="0">
                <a:solidFill>
                  <a:srgbClr val="092074"/>
                </a:solidFill>
                <a:latin typeface="Poppins" pitchFamily="2" charset="77"/>
                <a:cs typeface="Poppins" pitchFamily="2" charset="77"/>
              </a:rPr>
              <a:t>K</a:t>
            </a:r>
          </a:p>
          <a:p>
            <a:r>
              <a:rPr lang="en-US" sz="3200" b="1" dirty="0">
                <a:solidFill>
                  <a:srgbClr val="EB3323"/>
                </a:solidFill>
                <a:latin typeface="Poppins" pitchFamily="2" charset="77"/>
                <a:cs typeface="Poppins" pitchFamily="2" charset="77"/>
              </a:rPr>
              <a:t>T</a:t>
            </a:r>
            <a:r>
              <a:rPr lang="en-US" sz="3200" b="1" dirty="0">
                <a:latin typeface="Poppins" pitchFamily="2" charset="77"/>
                <a:cs typeface="Poppins" pitchFamily="2" charset="77"/>
              </a:rPr>
              <a:t> </a:t>
            </a:r>
            <a:r>
              <a:rPr lang="en-US" sz="3200" dirty="0">
                <a:latin typeface="Poppins" pitchFamily="2" charset="77"/>
                <a:cs typeface="Poppins" pitchFamily="2" charset="77"/>
              </a:rPr>
              <a:t>– is it True?</a:t>
            </a:r>
          </a:p>
          <a:p>
            <a:r>
              <a:rPr lang="en-US" sz="3200" b="1" dirty="0">
                <a:solidFill>
                  <a:srgbClr val="EC5A29"/>
                </a:solidFill>
                <a:latin typeface="Poppins" pitchFamily="2" charset="77"/>
                <a:cs typeface="Poppins" pitchFamily="2" charset="77"/>
              </a:rPr>
              <a:t>H</a:t>
            </a:r>
            <a:r>
              <a:rPr lang="en-US" sz="3200" b="1" dirty="0">
                <a:latin typeface="Poppins" pitchFamily="2" charset="77"/>
                <a:cs typeface="Poppins" pitchFamily="2" charset="77"/>
              </a:rPr>
              <a:t> </a:t>
            </a:r>
            <a:r>
              <a:rPr lang="en-US" sz="3200" dirty="0">
                <a:latin typeface="Poppins" pitchFamily="2" charset="77"/>
                <a:cs typeface="Poppins" pitchFamily="2" charset="77"/>
              </a:rPr>
              <a:t>– is it Helpful?</a:t>
            </a:r>
          </a:p>
          <a:p>
            <a:r>
              <a:rPr lang="en-US" sz="3200" b="1" dirty="0">
                <a:solidFill>
                  <a:srgbClr val="F9C00F"/>
                </a:solidFill>
                <a:latin typeface="Poppins" pitchFamily="2" charset="77"/>
                <a:cs typeface="Poppins" pitchFamily="2" charset="77"/>
              </a:rPr>
              <a:t>I</a:t>
            </a:r>
            <a:r>
              <a:rPr lang="en-US" sz="3200" b="1" dirty="0">
                <a:latin typeface="Poppins" pitchFamily="2" charset="77"/>
                <a:cs typeface="Poppins" pitchFamily="2" charset="77"/>
              </a:rPr>
              <a:t> </a:t>
            </a:r>
            <a:r>
              <a:rPr lang="en-US" sz="3200" dirty="0">
                <a:latin typeface="Poppins" pitchFamily="2" charset="77"/>
                <a:cs typeface="Poppins" pitchFamily="2" charset="77"/>
              </a:rPr>
              <a:t>– is it Inspiring?</a:t>
            </a:r>
          </a:p>
          <a:p>
            <a:r>
              <a:rPr lang="en-US" sz="3200" b="1" dirty="0">
                <a:solidFill>
                  <a:srgbClr val="3E88F8"/>
                </a:solidFill>
                <a:latin typeface="Poppins" pitchFamily="2" charset="77"/>
                <a:cs typeface="Poppins" pitchFamily="2" charset="77"/>
              </a:rPr>
              <a:t>N</a:t>
            </a:r>
            <a:r>
              <a:rPr lang="en-US" sz="3200" b="1" dirty="0">
                <a:latin typeface="Poppins" pitchFamily="2" charset="77"/>
                <a:cs typeface="Poppins" pitchFamily="2" charset="77"/>
              </a:rPr>
              <a:t> </a:t>
            </a:r>
            <a:r>
              <a:rPr lang="en-US" sz="3200" dirty="0">
                <a:latin typeface="Poppins" pitchFamily="2" charset="77"/>
                <a:cs typeface="Poppins" pitchFamily="2" charset="77"/>
              </a:rPr>
              <a:t>– is it Necessary?</a:t>
            </a:r>
          </a:p>
          <a:p>
            <a:r>
              <a:rPr lang="en-US" sz="3200" b="1" dirty="0">
                <a:solidFill>
                  <a:srgbClr val="092074"/>
                </a:solidFill>
                <a:latin typeface="Poppins" pitchFamily="2" charset="77"/>
                <a:cs typeface="Poppins" pitchFamily="2" charset="77"/>
              </a:rPr>
              <a:t>K</a:t>
            </a:r>
            <a:r>
              <a:rPr lang="en-US" sz="3200" b="1" dirty="0">
                <a:latin typeface="Poppins" pitchFamily="2" charset="77"/>
                <a:cs typeface="Poppins" pitchFamily="2" charset="77"/>
              </a:rPr>
              <a:t> </a:t>
            </a:r>
            <a:r>
              <a:rPr lang="en-US" sz="3200" dirty="0">
                <a:latin typeface="Poppins" pitchFamily="2" charset="77"/>
                <a:cs typeface="Poppins" pitchFamily="2" charset="77"/>
              </a:rPr>
              <a:t>– is it Kind?</a:t>
            </a:r>
          </a:p>
        </p:txBody>
      </p:sp>
    </p:spTree>
    <p:extLst>
      <p:ext uri="{BB962C8B-B14F-4D97-AF65-F5344CB8AC3E}">
        <p14:creationId xmlns:p14="http://schemas.microsoft.com/office/powerpoint/2010/main" val="86547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Graphic 38">
            <a:extLst>
              <a:ext uri="{FF2B5EF4-FFF2-40B4-BE49-F238E27FC236}">
                <a16:creationId xmlns:a16="http://schemas.microsoft.com/office/drawing/2014/main" id="{9E785ADF-869E-E492-D33F-8D77388427D0}"/>
              </a:ext>
            </a:extLst>
          </p:cNvPr>
          <p:cNvSpPr/>
          <p:nvPr/>
        </p:nvSpPr>
        <p:spPr>
          <a:xfrm>
            <a:off x="240313" y="474440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
        <p:nvSpPr>
          <p:cNvPr id="7" name="TextBox 6">
            <a:extLst>
              <a:ext uri="{FF2B5EF4-FFF2-40B4-BE49-F238E27FC236}">
                <a16:creationId xmlns:a16="http://schemas.microsoft.com/office/drawing/2014/main" id="{399F3BBD-07DF-83B3-B446-E7269337E73B}"/>
              </a:ext>
            </a:extLst>
          </p:cNvPr>
          <p:cNvSpPr txBox="1"/>
          <p:nvPr/>
        </p:nvSpPr>
        <p:spPr>
          <a:xfrm>
            <a:off x="535875" y="1267442"/>
            <a:ext cx="4319163" cy="938719"/>
          </a:xfrm>
          <a:prstGeom prst="rect">
            <a:avLst/>
          </a:prstGeom>
          <a:noFill/>
        </p:spPr>
        <p:txBody>
          <a:bodyPr wrap="square" rtlCol="0">
            <a:spAutoFit/>
          </a:bodyPr>
          <a:lstStyle/>
          <a:p>
            <a:r>
              <a:rPr lang="en-US" sz="5500" b="1" dirty="0">
                <a:solidFill>
                  <a:srgbClr val="092074"/>
                </a:solidFill>
                <a:latin typeface="Poppins" pitchFamily="2" charset="77"/>
                <a:cs typeface="Poppins SemiBold" panose="00000700000000000000" pitchFamily="2" charset="0"/>
              </a:rPr>
              <a:t>Remember</a:t>
            </a:r>
            <a:endParaRPr lang="en-GB" sz="5500" b="1" dirty="0">
              <a:solidFill>
                <a:srgbClr val="092074"/>
              </a:solidFill>
              <a:latin typeface="Poppins" pitchFamily="2" charset="77"/>
              <a:cs typeface="Poppins SemiBold" panose="00000700000000000000" pitchFamily="2" charset="0"/>
            </a:endParaRPr>
          </a:p>
        </p:txBody>
      </p:sp>
      <p:grpSp>
        <p:nvGrpSpPr>
          <p:cNvPr id="8" name="Graphic 2">
            <a:extLst>
              <a:ext uri="{FF2B5EF4-FFF2-40B4-BE49-F238E27FC236}">
                <a16:creationId xmlns:a16="http://schemas.microsoft.com/office/drawing/2014/main" id="{D57CFF09-290A-2648-4F47-F05570333AF0}"/>
              </a:ext>
            </a:extLst>
          </p:cNvPr>
          <p:cNvGrpSpPr/>
          <p:nvPr/>
        </p:nvGrpSpPr>
        <p:grpSpPr>
          <a:xfrm>
            <a:off x="4327938" y="902258"/>
            <a:ext cx="1359725" cy="982188"/>
            <a:chOff x="6087422" y="667429"/>
            <a:chExt cx="834385" cy="602712"/>
          </a:xfrm>
          <a:solidFill>
            <a:schemeClr val="bg1"/>
          </a:solidFill>
        </p:grpSpPr>
        <p:sp>
          <p:nvSpPr>
            <p:cNvPr id="9" name="Graphic 2">
              <a:extLst>
                <a:ext uri="{FF2B5EF4-FFF2-40B4-BE49-F238E27FC236}">
                  <a16:creationId xmlns:a16="http://schemas.microsoft.com/office/drawing/2014/main" id="{5C1E146D-0214-4869-06A8-8DF657E6B219}"/>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10" name="Graphic 2">
              <a:extLst>
                <a:ext uri="{FF2B5EF4-FFF2-40B4-BE49-F238E27FC236}">
                  <a16:creationId xmlns:a16="http://schemas.microsoft.com/office/drawing/2014/main" id="{E355C5AB-CDA6-40DB-7650-3812870ADD8B}"/>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11" name="Graphic 2">
              <a:extLst>
                <a:ext uri="{FF2B5EF4-FFF2-40B4-BE49-F238E27FC236}">
                  <a16:creationId xmlns:a16="http://schemas.microsoft.com/office/drawing/2014/main" id="{0303FBDB-3AB5-8844-CECB-5B40AB8534FA}"/>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12" name="Graphic 2">
              <a:extLst>
                <a:ext uri="{FF2B5EF4-FFF2-40B4-BE49-F238E27FC236}">
                  <a16:creationId xmlns:a16="http://schemas.microsoft.com/office/drawing/2014/main" id="{7E92D638-6A27-CD30-13F4-C7D4F77CAF33}"/>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13" name="Freeform 12">
            <a:extLst>
              <a:ext uri="{FF2B5EF4-FFF2-40B4-BE49-F238E27FC236}">
                <a16:creationId xmlns:a16="http://schemas.microsoft.com/office/drawing/2014/main" id="{D1FBC7B3-1440-C4B8-9B3A-072E1FA8FBF4}"/>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grpSp>
        <p:nvGrpSpPr>
          <p:cNvPr id="14" name="Group 13">
            <a:extLst>
              <a:ext uri="{FF2B5EF4-FFF2-40B4-BE49-F238E27FC236}">
                <a16:creationId xmlns:a16="http://schemas.microsoft.com/office/drawing/2014/main" id="{8E418E88-3EBD-29BA-26C3-DBEE75DDF7C2}"/>
              </a:ext>
            </a:extLst>
          </p:cNvPr>
          <p:cNvGrpSpPr/>
          <p:nvPr/>
        </p:nvGrpSpPr>
        <p:grpSpPr>
          <a:xfrm>
            <a:off x="104719" y="6360088"/>
            <a:ext cx="2860654" cy="433629"/>
            <a:chOff x="6288775" y="3899192"/>
            <a:chExt cx="3101560" cy="467970"/>
          </a:xfrm>
          <a:effectLst/>
        </p:grpSpPr>
        <p:sp>
          <p:nvSpPr>
            <p:cNvPr id="15" name="Rectangle: Rounded Corners 25">
              <a:extLst>
                <a:ext uri="{FF2B5EF4-FFF2-40B4-BE49-F238E27FC236}">
                  <a16:creationId xmlns:a16="http://schemas.microsoft.com/office/drawing/2014/main" id="{5E8582F0-4CC7-9758-89B9-CBD33EF08817}"/>
                </a:ext>
              </a:extLst>
            </p:cNvPr>
            <p:cNvSpPr/>
            <p:nvPr/>
          </p:nvSpPr>
          <p:spPr>
            <a:xfrm>
              <a:off x="6288775" y="3899192"/>
              <a:ext cx="3101560" cy="467970"/>
            </a:xfrm>
            <a:prstGeom prst="roundRect">
              <a:avLst>
                <a:gd name="adj" fmla="val 50000"/>
              </a:avLst>
            </a:prstGeom>
            <a:solidFill>
              <a:srgbClr val="3D8A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6" name="TextBox 15">
              <a:extLst>
                <a:ext uri="{FF2B5EF4-FFF2-40B4-BE49-F238E27FC236}">
                  <a16:creationId xmlns:a16="http://schemas.microsoft.com/office/drawing/2014/main" id="{22B63826-9BE1-B7A9-14EC-18757CF329FA}"/>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18" name="Picture 17">
            <a:extLst>
              <a:ext uri="{FF2B5EF4-FFF2-40B4-BE49-F238E27FC236}">
                <a16:creationId xmlns:a16="http://schemas.microsoft.com/office/drawing/2014/main" id="{6F885794-1E27-7833-ABA2-B99373F7D0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9697" y="5451673"/>
            <a:ext cx="1254436" cy="1254436"/>
          </a:xfrm>
          <a:prstGeom prst="rect">
            <a:avLst/>
          </a:prstGeom>
        </p:spPr>
      </p:pic>
      <p:grpSp>
        <p:nvGrpSpPr>
          <p:cNvPr id="19" name="Graphic 38">
            <a:extLst>
              <a:ext uri="{FF2B5EF4-FFF2-40B4-BE49-F238E27FC236}">
                <a16:creationId xmlns:a16="http://schemas.microsoft.com/office/drawing/2014/main" id="{E8CA78B2-1966-E6B2-ED7A-E5B73216DA11}"/>
              </a:ext>
            </a:extLst>
          </p:cNvPr>
          <p:cNvGrpSpPr/>
          <p:nvPr/>
        </p:nvGrpSpPr>
        <p:grpSpPr>
          <a:xfrm>
            <a:off x="8523972" y="6206669"/>
            <a:ext cx="336664" cy="336745"/>
            <a:chOff x="9342265" y="2571740"/>
            <a:chExt cx="336664" cy="336745"/>
          </a:xfrm>
        </p:grpSpPr>
        <p:sp>
          <p:nvSpPr>
            <p:cNvPr id="20" name="Graphic 38">
              <a:extLst>
                <a:ext uri="{FF2B5EF4-FFF2-40B4-BE49-F238E27FC236}">
                  <a16:creationId xmlns:a16="http://schemas.microsoft.com/office/drawing/2014/main" id="{16AC4565-FB5C-06BF-8EC9-76B3A5AE5580}"/>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572728F8-FA40-E524-83F2-51CF7FA1945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0" name="TextBox 49">
            <a:extLst>
              <a:ext uri="{FF2B5EF4-FFF2-40B4-BE49-F238E27FC236}">
                <a16:creationId xmlns:a16="http://schemas.microsoft.com/office/drawing/2014/main" id="{4BE0EDF7-FE8D-6C0C-18C2-13C795D81578}"/>
              </a:ext>
            </a:extLst>
          </p:cNvPr>
          <p:cNvSpPr txBox="1"/>
          <p:nvPr/>
        </p:nvSpPr>
        <p:spPr>
          <a:xfrm>
            <a:off x="535876" y="2178218"/>
            <a:ext cx="5462154" cy="2554545"/>
          </a:xfrm>
          <a:prstGeom prst="rect">
            <a:avLst/>
          </a:prstGeom>
          <a:noFill/>
        </p:spPr>
        <p:txBody>
          <a:bodyPr wrap="square" rtlCol="0">
            <a:spAutoFit/>
          </a:bodyPr>
          <a:lstStyle/>
          <a:p>
            <a:pPr marL="457200" indent="-285750">
              <a:buFont typeface="Arial" panose="020B0604020202020204" pitchFamily="34" charset="0"/>
              <a:buChar char="•"/>
            </a:pPr>
            <a:r>
              <a:rPr lang="en-US" sz="3200" b="1" dirty="0">
                <a:solidFill>
                  <a:srgbClr val="EC5A29"/>
                </a:solidFill>
                <a:latin typeface="Poppins" pitchFamily="2" charset="77"/>
                <a:cs typeface="Poppins" pitchFamily="2" charset="77"/>
              </a:rPr>
              <a:t>Online is still REAL life.  </a:t>
            </a:r>
          </a:p>
          <a:p>
            <a:pPr marL="457200" indent="-285750">
              <a:buFont typeface="Arial" panose="020B0604020202020204" pitchFamily="34" charset="0"/>
              <a:buChar char="•"/>
            </a:pPr>
            <a:r>
              <a:rPr lang="en-US" sz="3200" b="1" dirty="0">
                <a:solidFill>
                  <a:srgbClr val="EC5A29"/>
                </a:solidFill>
                <a:latin typeface="Poppins" pitchFamily="2" charset="77"/>
                <a:cs typeface="Poppins" pitchFamily="2" charset="77"/>
              </a:rPr>
              <a:t>If you knock over someone's blocks in REAL life, you see their reactions. </a:t>
            </a:r>
          </a:p>
        </p:txBody>
      </p:sp>
      <p:pic>
        <p:nvPicPr>
          <p:cNvPr id="6" name="Picture 5">
            <a:extLst>
              <a:ext uri="{FF2B5EF4-FFF2-40B4-BE49-F238E27FC236}">
                <a16:creationId xmlns:a16="http://schemas.microsoft.com/office/drawing/2014/main" id="{9ECB2DDA-7E00-DDB3-6965-1658F91003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5647" y="1862192"/>
            <a:ext cx="4592158" cy="3535961"/>
          </a:xfrm>
          <a:prstGeom prst="rect">
            <a:avLst/>
          </a:prstGeom>
        </p:spPr>
      </p:pic>
    </p:spTree>
    <p:extLst>
      <p:ext uri="{BB962C8B-B14F-4D97-AF65-F5344CB8AC3E}">
        <p14:creationId xmlns:p14="http://schemas.microsoft.com/office/powerpoint/2010/main" val="2842899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Graphic 38">
            <a:extLst>
              <a:ext uri="{FF2B5EF4-FFF2-40B4-BE49-F238E27FC236}">
                <a16:creationId xmlns:a16="http://schemas.microsoft.com/office/drawing/2014/main" id="{9E785ADF-869E-E492-D33F-8D77388427D0}"/>
              </a:ext>
            </a:extLst>
          </p:cNvPr>
          <p:cNvSpPr/>
          <p:nvPr/>
        </p:nvSpPr>
        <p:spPr>
          <a:xfrm>
            <a:off x="240313" y="474440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
        <p:nvSpPr>
          <p:cNvPr id="7" name="TextBox 6">
            <a:extLst>
              <a:ext uri="{FF2B5EF4-FFF2-40B4-BE49-F238E27FC236}">
                <a16:creationId xmlns:a16="http://schemas.microsoft.com/office/drawing/2014/main" id="{399F3BBD-07DF-83B3-B446-E7269337E73B}"/>
              </a:ext>
            </a:extLst>
          </p:cNvPr>
          <p:cNvSpPr txBox="1"/>
          <p:nvPr/>
        </p:nvSpPr>
        <p:spPr>
          <a:xfrm>
            <a:off x="535875" y="1267442"/>
            <a:ext cx="4319163" cy="938719"/>
          </a:xfrm>
          <a:prstGeom prst="rect">
            <a:avLst/>
          </a:prstGeom>
          <a:noFill/>
        </p:spPr>
        <p:txBody>
          <a:bodyPr wrap="square" rtlCol="0">
            <a:spAutoFit/>
          </a:bodyPr>
          <a:lstStyle/>
          <a:p>
            <a:r>
              <a:rPr lang="en-US" sz="5500" b="1" dirty="0">
                <a:solidFill>
                  <a:srgbClr val="092074"/>
                </a:solidFill>
                <a:latin typeface="Poppins" pitchFamily="2" charset="77"/>
                <a:cs typeface="Poppins SemiBold" panose="00000700000000000000" pitchFamily="2" charset="0"/>
              </a:rPr>
              <a:t>Remember</a:t>
            </a:r>
            <a:endParaRPr lang="en-GB" sz="5500" b="1" dirty="0">
              <a:solidFill>
                <a:srgbClr val="092074"/>
              </a:solidFill>
              <a:latin typeface="Poppins" pitchFamily="2" charset="77"/>
              <a:cs typeface="Poppins SemiBold" panose="00000700000000000000" pitchFamily="2" charset="0"/>
            </a:endParaRPr>
          </a:p>
        </p:txBody>
      </p:sp>
      <p:grpSp>
        <p:nvGrpSpPr>
          <p:cNvPr id="8" name="Graphic 2">
            <a:extLst>
              <a:ext uri="{FF2B5EF4-FFF2-40B4-BE49-F238E27FC236}">
                <a16:creationId xmlns:a16="http://schemas.microsoft.com/office/drawing/2014/main" id="{D57CFF09-290A-2648-4F47-F05570333AF0}"/>
              </a:ext>
            </a:extLst>
          </p:cNvPr>
          <p:cNvGrpSpPr/>
          <p:nvPr/>
        </p:nvGrpSpPr>
        <p:grpSpPr>
          <a:xfrm>
            <a:off x="4327938" y="902258"/>
            <a:ext cx="1359725" cy="982188"/>
            <a:chOff x="6087422" y="667429"/>
            <a:chExt cx="834385" cy="602712"/>
          </a:xfrm>
          <a:solidFill>
            <a:schemeClr val="bg1"/>
          </a:solidFill>
        </p:grpSpPr>
        <p:sp>
          <p:nvSpPr>
            <p:cNvPr id="9" name="Graphic 2">
              <a:extLst>
                <a:ext uri="{FF2B5EF4-FFF2-40B4-BE49-F238E27FC236}">
                  <a16:creationId xmlns:a16="http://schemas.microsoft.com/office/drawing/2014/main" id="{5C1E146D-0214-4869-06A8-8DF657E6B219}"/>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10" name="Graphic 2">
              <a:extLst>
                <a:ext uri="{FF2B5EF4-FFF2-40B4-BE49-F238E27FC236}">
                  <a16:creationId xmlns:a16="http://schemas.microsoft.com/office/drawing/2014/main" id="{E355C5AB-CDA6-40DB-7650-3812870ADD8B}"/>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11" name="Graphic 2">
              <a:extLst>
                <a:ext uri="{FF2B5EF4-FFF2-40B4-BE49-F238E27FC236}">
                  <a16:creationId xmlns:a16="http://schemas.microsoft.com/office/drawing/2014/main" id="{0303FBDB-3AB5-8844-CECB-5B40AB8534FA}"/>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12" name="Graphic 2">
              <a:extLst>
                <a:ext uri="{FF2B5EF4-FFF2-40B4-BE49-F238E27FC236}">
                  <a16:creationId xmlns:a16="http://schemas.microsoft.com/office/drawing/2014/main" id="{7E92D638-6A27-CD30-13F4-C7D4F77CAF33}"/>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13" name="Freeform 12">
            <a:extLst>
              <a:ext uri="{FF2B5EF4-FFF2-40B4-BE49-F238E27FC236}">
                <a16:creationId xmlns:a16="http://schemas.microsoft.com/office/drawing/2014/main" id="{D1FBC7B3-1440-C4B8-9B3A-072E1FA8FBF4}"/>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grpSp>
        <p:nvGrpSpPr>
          <p:cNvPr id="14" name="Group 13">
            <a:extLst>
              <a:ext uri="{FF2B5EF4-FFF2-40B4-BE49-F238E27FC236}">
                <a16:creationId xmlns:a16="http://schemas.microsoft.com/office/drawing/2014/main" id="{8E418E88-3EBD-29BA-26C3-DBEE75DDF7C2}"/>
              </a:ext>
            </a:extLst>
          </p:cNvPr>
          <p:cNvGrpSpPr/>
          <p:nvPr/>
        </p:nvGrpSpPr>
        <p:grpSpPr>
          <a:xfrm>
            <a:off x="104719" y="6360088"/>
            <a:ext cx="2860654" cy="433629"/>
            <a:chOff x="6288775" y="3899192"/>
            <a:chExt cx="3101560" cy="467970"/>
          </a:xfrm>
          <a:effectLst/>
        </p:grpSpPr>
        <p:sp>
          <p:nvSpPr>
            <p:cNvPr id="15" name="Rectangle: Rounded Corners 25">
              <a:extLst>
                <a:ext uri="{FF2B5EF4-FFF2-40B4-BE49-F238E27FC236}">
                  <a16:creationId xmlns:a16="http://schemas.microsoft.com/office/drawing/2014/main" id="{5E8582F0-4CC7-9758-89B9-CBD33EF08817}"/>
                </a:ext>
              </a:extLst>
            </p:cNvPr>
            <p:cNvSpPr/>
            <p:nvPr/>
          </p:nvSpPr>
          <p:spPr>
            <a:xfrm>
              <a:off x="6288775" y="3899192"/>
              <a:ext cx="3101560" cy="467970"/>
            </a:xfrm>
            <a:prstGeom prst="roundRect">
              <a:avLst>
                <a:gd name="adj" fmla="val 50000"/>
              </a:avLst>
            </a:prstGeom>
            <a:solidFill>
              <a:srgbClr val="3D8A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6" name="TextBox 15">
              <a:extLst>
                <a:ext uri="{FF2B5EF4-FFF2-40B4-BE49-F238E27FC236}">
                  <a16:creationId xmlns:a16="http://schemas.microsoft.com/office/drawing/2014/main" id="{22B63826-9BE1-B7A9-14EC-18757CF329FA}"/>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18" name="Picture 17">
            <a:extLst>
              <a:ext uri="{FF2B5EF4-FFF2-40B4-BE49-F238E27FC236}">
                <a16:creationId xmlns:a16="http://schemas.microsoft.com/office/drawing/2014/main" id="{6F885794-1E27-7833-ABA2-B99373F7D0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9697" y="5451673"/>
            <a:ext cx="1254436" cy="1254436"/>
          </a:xfrm>
          <a:prstGeom prst="rect">
            <a:avLst/>
          </a:prstGeom>
        </p:spPr>
      </p:pic>
      <p:grpSp>
        <p:nvGrpSpPr>
          <p:cNvPr id="19" name="Graphic 38">
            <a:extLst>
              <a:ext uri="{FF2B5EF4-FFF2-40B4-BE49-F238E27FC236}">
                <a16:creationId xmlns:a16="http://schemas.microsoft.com/office/drawing/2014/main" id="{E8CA78B2-1966-E6B2-ED7A-E5B73216DA11}"/>
              </a:ext>
            </a:extLst>
          </p:cNvPr>
          <p:cNvGrpSpPr/>
          <p:nvPr/>
        </p:nvGrpSpPr>
        <p:grpSpPr>
          <a:xfrm>
            <a:off x="10918829" y="2668812"/>
            <a:ext cx="336664" cy="336745"/>
            <a:chOff x="9342265" y="2571740"/>
            <a:chExt cx="336664" cy="336745"/>
          </a:xfrm>
        </p:grpSpPr>
        <p:sp>
          <p:nvSpPr>
            <p:cNvPr id="20" name="Graphic 38">
              <a:extLst>
                <a:ext uri="{FF2B5EF4-FFF2-40B4-BE49-F238E27FC236}">
                  <a16:creationId xmlns:a16="http://schemas.microsoft.com/office/drawing/2014/main" id="{16AC4565-FB5C-06BF-8EC9-76B3A5AE5580}"/>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572728F8-FA40-E524-83F2-51CF7FA1945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0" name="TextBox 49">
            <a:extLst>
              <a:ext uri="{FF2B5EF4-FFF2-40B4-BE49-F238E27FC236}">
                <a16:creationId xmlns:a16="http://schemas.microsoft.com/office/drawing/2014/main" id="{4BE0EDF7-FE8D-6C0C-18C2-13C795D81578}"/>
              </a:ext>
            </a:extLst>
          </p:cNvPr>
          <p:cNvSpPr txBox="1"/>
          <p:nvPr/>
        </p:nvSpPr>
        <p:spPr>
          <a:xfrm>
            <a:off x="535876" y="2178218"/>
            <a:ext cx="5462154" cy="2554545"/>
          </a:xfrm>
          <a:prstGeom prst="rect">
            <a:avLst/>
          </a:prstGeom>
          <a:noFill/>
        </p:spPr>
        <p:txBody>
          <a:bodyPr wrap="square" rtlCol="0">
            <a:spAutoFit/>
          </a:bodyPr>
          <a:lstStyle/>
          <a:p>
            <a:pPr marL="457200" indent="-285750">
              <a:buFont typeface="Arial" panose="020B0604020202020204" pitchFamily="34" charset="0"/>
              <a:buChar char="•"/>
            </a:pPr>
            <a:r>
              <a:rPr lang="en-US" sz="3200" b="1" dirty="0">
                <a:solidFill>
                  <a:srgbClr val="3D8AF7"/>
                </a:solidFill>
                <a:latin typeface="Poppins" pitchFamily="2" charset="77"/>
                <a:cs typeface="Poppins" pitchFamily="2" charset="77"/>
              </a:rPr>
              <a:t>Online is still REAL life.  </a:t>
            </a:r>
          </a:p>
          <a:p>
            <a:pPr marL="457200" indent="-285750">
              <a:buFont typeface="Arial" panose="020B0604020202020204" pitchFamily="34" charset="0"/>
              <a:buChar char="•"/>
            </a:pPr>
            <a:r>
              <a:rPr lang="en-US" sz="3200" b="1" dirty="0">
                <a:solidFill>
                  <a:srgbClr val="3D8AF7"/>
                </a:solidFill>
                <a:latin typeface="Poppins" pitchFamily="2" charset="77"/>
                <a:cs typeface="Poppins" pitchFamily="2" charset="77"/>
              </a:rPr>
              <a:t>Just because you can't see the other persons reaction, doesn't mean it didn't happen!</a:t>
            </a:r>
          </a:p>
        </p:txBody>
      </p:sp>
      <p:pic>
        <p:nvPicPr>
          <p:cNvPr id="5" name="Picture 4">
            <a:extLst>
              <a:ext uri="{FF2B5EF4-FFF2-40B4-BE49-F238E27FC236}">
                <a16:creationId xmlns:a16="http://schemas.microsoft.com/office/drawing/2014/main" id="{F578133B-D1F1-700A-4CC5-A8767525ED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3762" y="1079734"/>
            <a:ext cx="4567761" cy="5761347"/>
          </a:xfrm>
          <a:prstGeom prst="rect">
            <a:avLst/>
          </a:prstGeom>
        </p:spPr>
      </p:pic>
    </p:spTree>
    <p:extLst>
      <p:ext uri="{BB962C8B-B14F-4D97-AF65-F5344CB8AC3E}">
        <p14:creationId xmlns:p14="http://schemas.microsoft.com/office/powerpoint/2010/main" val="2958544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4F39FC-9CAA-8182-74EA-DFD01AC812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5652" y="0"/>
            <a:ext cx="6858000" cy="6858000"/>
          </a:xfrm>
          <a:prstGeom prst="rect">
            <a:avLst/>
          </a:prstGeom>
        </p:spPr>
      </p:pic>
      <p:sp>
        <p:nvSpPr>
          <p:cNvPr id="40" name="Graphic 38">
            <a:extLst>
              <a:ext uri="{FF2B5EF4-FFF2-40B4-BE49-F238E27FC236}">
                <a16:creationId xmlns:a16="http://schemas.microsoft.com/office/drawing/2014/main" id="{9E785ADF-869E-E492-D33F-8D77388427D0}"/>
              </a:ext>
            </a:extLst>
          </p:cNvPr>
          <p:cNvSpPr/>
          <p:nvPr/>
        </p:nvSpPr>
        <p:spPr>
          <a:xfrm>
            <a:off x="240313" y="474440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
        <p:nvSpPr>
          <p:cNvPr id="7" name="TextBox 6">
            <a:extLst>
              <a:ext uri="{FF2B5EF4-FFF2-40B4-BE49-F238E27FC236}">
                <a16:creationId xmlns:a16="http://schemas.microsoft.com/office/drawing/2014/main" id="{399F3BBD-07DF-83B3-B446-E7269337E73B}"/>
              </a:ext>
            </a:extLst>
          </p:cNvPr>
          <p:cNvSpPr txBox="1"/>
          <p:nvPr/>
        </p:nvSpPr>
        <p:spPr>
          <a:xfrm>
            <a:off x="535875" y="1267442"/>
            <a:ext cx="4319163" cy="938719"/>
          </a:xfrm>
          <a:prstGeom prst="rect">
            <a:avLst/>
          </a:prstGeom>
          <a:noFill/>
        </p:spPr>
        <p:txBody>
          <a:bodyPr wrap="square" rtlCol="0">
            <a:spAutoFit/>
          </a:bodyPr>
          <a:lstStyle/>
          <a:p>
            <a:r>
              <a:rPr lang="en-US" sz="5500" b="1" dirty="0">
                <a:solidFill>
                  <a:srgbClr val="092074"/>
                </a:solidFill>
                <a:latin typeface="Poppins" pitchFamily="2" charset="77"/>
                <a:cs typeface="Poppins SemiBold" panose="00000700000000000000" pitchFamily="2" charset="0"/>
              </a:rPr>
              <a:t>Remember</a:t>
            </a:r>
            <a:endParaRPr lang="en-GB" sz="5500" b="1" dirty="0">
              <a:solidFill>
                <a:srgbClr val="092074"/>
              </a:solidFill>
              <a:latin typeface="Poppins" pitchFamily="2" charset="77"/>
              <a:cs typeface="Poppins SemiBold" panose="00000700000000000000" pitchFamily="2" charset="0"/>
            </a:endParaRPr>
          </a:p>
        </p:txBody>
      </p:sp>
      <p:grpSp>
        <p:nvGrpSpPr>
          <p:cNvPr id="8" name="Graphic 2">
            <a:extLst>
              <a:ext uri="{FF2B5EF4-FFF2-40B4-BE49-F238E27FC236}">
                <a16:creationId xmlns:a16="http://schemas.microsoft.com/office/drawing/2014/main" id="{D57CFF09-290A-2648-4F47-F05570333AF0}"/>
              </a:ext>
            </a:extLst>
          </p:cNvPr>
          <p:cNvGrpSpPr/>
          <p:nvPr/>
        </p:nvGrpSpPr>
        <p:grpSpPr>
          <a:xfrm>
            <a:off x="4327938" y="902258"/>
            <a:ext cx="1359725" cy="982188"/>
            <a:chOff x="6087422" y="667429"/>
            <a:chExt cx="834385" cy="602712"/>
          </a:xfrm>
          <a:solidFill>
            <a:schemeClr val="bg1"/>
          </a:solidFill>
        </p:grpSpPr>
        <p:sp>
          <p:nvSpPr>
            <p:cNvPr id="9" name="Graphic 2">
              <a:extLst>
                <a:ext uri="{FF2B5EF4-FFF2-40B4-BE49-F238E27FC236}">
                  <a16:creationId xmlns:a16="http://schemas.microsoft.com/office/drawing/2014/main" id="{5C1E146D-0214-4869-06A8-8DF657E6B219}"/>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10" name="Graphic 2">
              <a:extLst>
                <a:ext uri="{FF2B5EF4-FFF2-40B4-BE49-F238E27FC236}">
                  <a16:creationId xmlns:a16="http://schemas.microsoft.com/office/drawing/2014/main" id="{E355C5AB-CDA6-40DB-7650-3812870ADD8B}"/>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11" name="Graphic 2">
              <a:extLst>
                <a:ext uri="{FF2B5EF4-FFF2-40B4-BE49-F238E27FC236}">
                  <a16:creationId xmlns:a16="http://schemas.microsoft.com/office/drawing/2014/main" id="{0303FBDB-3AB5-8844-CECB-5B40AB8534FA}"/>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12" name="Graphic 2">
              <a:extLst>
                <a:ext uri="{FF2B5EF4-FFF2-40B4-BE49-F238E27FC236}">
                  <a16:creationId xmlns:a16="http://schemas.microsoft.com/office/drawing/2014/main" id="{7E92D638-6A27-CD30-13F4-C7D4F77CAF33}"/>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13" name="Freeform 12">
            <a:extLst>
              <a:ext uri="{FF2B5EF4-FFF2-40B4-BE49-F238E27FC236}">
                <a16:creationId xmlns:a16="http://schemas.microsoft.com/office/drawing/2014/main" id="{D1FBC7B3-1440-C4B8-9B3A-072E1FA8FBF4}"/>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grpSp>
        <p:nvGrpSpPr>
          <p:cNvPr id="14" name="Group 13">
            <a:extLst>
              <a:ext uri="{FF2B5EF4-FFF2-40B4-BE49-F238E27FC236}">
                <a16:creationId xmlns:a16="http://schemas.microsoft.com/office/drawing/2014/main" id="{8E418E88-3EBD-29BA-26C3-DBEE75DDF7C2}"/>
              </a:ext>
            </a:extLst>
          </p:cNvPr>
          <p:cNvGrpSpPr/>
          <p:nvPr/>
        </p:nvGrpSpPr>
        <p:grpSpPr>
          <a:xfrm>
            <a:off x="104719" y="6360088"/>
            <a:ext cx="2860654" cy="433629"/>
            <a:chOff x="6288775" y="3899192"/>
            <a:chExt cx="3101560" cy="467970"/>
          </a:xfrm>
          <a:effectLst/>
        </p:grpSpPr>
        <p:sp>
          <p:nvSpPr>
            <p:cNvPr id="15" name="Rectangle: Rounded Corners 25">
              <a:extLst>
                <a:ext uri="{FF2B5EF4-FFF2-40B4-BE49-F238E27FC236}">
                  <a16:creationId xmlns:a16="http://schemas.microsoft.com/office/drawing/2014/main" id="{5E8582F0-4CC7-9758-89B9-CBD33EF08817}"/>
                </a:ext>
              </a:extLst>
            </p:cNvPr>
            <p:cNvSpPr/>
            <p:nvPr/>
          </p:nvSpPr>
          <p:spPr>
            <a:xfrm>
              <a:off x="6288775" y="3899192"/>
              <a:ext cx="3101560" cy="467970"/>
            </a:xfrm>
            <a:prstGeom prst="roundRect">
              <a:avLst>
                <a:gd name="adj" fmla="val 50000"/>
              </a:avLst>
            </a:prstGeom>
            <a:solidFill>
              <a:srgbClr val="3D8A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6" name="TextBox 15">
              <a:extLst>
                <a:ext uri="{FF2B5EF4-FFF2-40B4-BE49-F238E27FC236}">
                  <a16:creationId xmlns:a16="http://schemas.microsoft.com/office/drawing/2014/main" id="{22B63826-9BE1-B7A9-14EC-18757CF329FA}"/>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18" name="Picture 17">
            <a:extLst>
              <a:ext uri="{FF2B5EF4-FFF2-40B4-BE49-F238E27FC236}">
                <a16:creationId xmlns:a16="http://schemas.microsoft.com/office/drawing/2014/main" id="{6F885794-1E27-7833-ABA2-B99373F7D0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313" y="5026478"/>
            <a:ext cx="1254436" cy="1254436"/>
          </a:xfrm>
          <a:prstGeom prst="rect">
            <a:avLst/>
          </a:prstGeom>
        </p:spPr>
      </p:pic>
      <p:grpSp>
        <p:nvGrpSpPr>
          <p:cNvPr id="19" name="Graphic 38">
            <a:extLst>
              <a:ext uri="{FF2B5EF4-FFF2-40B4-BE49-F238E27FC236}">
                <a16:creationId xmlns:a16="http://schemas.microsoft.com/office/drawing/2014/main" id="{E8CA78B2-1966-E6B2-ED7A-E5B73216DA11}"/>
              </a:ext>
            </a:extLst>
          </p:cNvPr>
          <p:cNvGrpSpPr/>
          <p:nvPr/>
        </p:nvGrpSpPr>
        <p:grpSpPr>
          <a:xfrm>
            <a:off x="6498644" y="3903576"/>
            <a:ext cx="336664" cy="336745"/>
            <a:chOff x="9342265" y="2571740"/>
            <a:chExt cx="336664" cy="336745"/>
          </a:xfrm>
        </p:grpSpPr>
        <p:sp>
          <p:nvSpPr>
            <p:cNvPr id="20" name="Graphic 38">
              <a:extLst>
                <a:ext uri="{FF2B5EF4-FFF2-40B4-BE49-F238E27FC236}">
                  <a16:creationId xmlns:a16="http://schemas.microsoft.com/office/drawing/2014/main" id="{16AC4565-FB5C-06BF-8EC9-76B3A5AE5580}"/>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572728F8-FA40-E524-83F2-51CF7FA1945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0" name="TextBox 49">
            <a:extLst>
              <a:ext uri="{FF2B5EF4-FFF2-40B4-BE49-F238E27FC236}">
                <a16:creationId xmlns:a16="http://schemas.microsoft.com/office/drawing/2014/main" id="{4BE0EDF7-FE8D-6C0C-18C2-13C795D81578}"/>
              </a:ext>
            </a:extLst>
          </p:cNvPr>
          <p:cNvSpPr txBox="1"/>
          <p:nvPr/>
        </p:nvSpPr>
        <p:spPr>
          <a:xfrm>
            <a:off x="535876" y="2178218"/>
            <a:ext cx="4486942" cy="2062103"/>
          </a:xfrm>
          <a:prstGeom prst="rect">
            <a:avLst/>
          </a:prstGeom>
          <a:noFill/>
        </p:spPr>
        <p:txBody>
          <a:bodyPr wrap="square" rtlCol="0">
            <a:spAutoFit/>
          </a:bodyPr>
          <a:lstStyle/>
          <a:p>
            <a:pPr marL="457200" indent="-285750">
              <a:buFont typeface="Arial" panose="020B0604020202020204" pitchFamily="34" charset="0"/>
              <a:buChar char="•"/>
            </a:pPr>
            <a:r>
              <a:rPr lang="en-US" sz="3200" b="1" dirty="0">
                <a:solidFill>
                  <a:srgbClr val="3D8AF7"/>
                </a:solidFill>
                <a:latin typeface="Poppins" pitchFamily="2" charset="77"/>
                <a:cs typeface="Poppins" pitchFamily="2" charset="77"/>
              </a:rPr>
              <a:t>There is always someone else on the other side of the screen. </a:t>
            </a:r>
          </a:p>
        </p:txBody>
      </p:sp>
    </p:spTree>
    <p:extLst>
      <p:ext uri="{BB962C8B-B14F-4D97-AF65-F5344CB8AC3E}">
        <p14:creationId xmlns:p14="http://schemas.microsoft.com/office/powerpoint/2010/main" val="190107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38">
            <a:extLst>
              <a:ext uri="{FF2B5EF4-FFF2-40B4-BE49-F238E27FC236}">
                <a16:creationId xmlns:a16="http://schemas.microsoft.com/office/drawing/2014/main" id="{918EA68A-D137-4173-856E-C071920AA62F}"/>
              </a:ext>
            </a:extLst>
          </p:cNvPr>
          <p:cNvGrpSpPr/>
          <p:nvPr/>
        </p:nvGrpSpPr>
        <p:grpSpPr>
          <a:xfrm>
            <a:off x="1596284" y="4878453"/>
            <a:ext cx="641221" cy="534951"/>
            <a:chOff x="2853315" y="2121546"/>
            <a:chExt cx="641221" cy="534951"/>
          </a:xfrm>
          <a:solidFill>
            <a:schemeClr val="accent2"/>
          </a:solidFill>
        </p:grpSpPr>
        <p:sp>
          <p:nvSpPr>
            <p:cNvPr id="14" name="Graphic 38">
              <a:extLst>
                <a:ext uri="{FF2B5EF4-FFF2-40B4-BE49-F238E27FC236}">
                  <a16:creationId xmlns:a16="http://schemas.microsoft.com/office/drawing/2014/main" id="{DB9BA53C-72EE-426D-BBFC-4E772BFB20F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45383CBA-B375-42D2-93E4-DAC205144EC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E0BDFA3-9E27-4E7F-B493-7D10527D62B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94A95F71-A2D1-4096-A061-B3E5AE30F325}"/>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B2C93253-446B-4E24-88D6-6C9A3F69D36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47AABA7C-84BC-43E6-8275-000DDE4C222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1F17194B-E16E-48B0-ACAA-D8CB934E22D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A16E1B08-087F-4FE3-9115-18430F7BDB0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DFF7ED83-6A02-49EC-A074-6CE0D7CB42C1}"/>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23" name="TextBox 22">
            <a:extLst>
              <a:ext uri="{FF2B5EF4-FFF2-40B4-BE49-F238E27FC236}">
                <a16:creationId xmlns:a16="http://schemas.microsoft.com/office/drawing/2014/main" id="{E627F6E7-FB75-4099-9C09-D3C24338C95B}"/>
              </a:ext>
            </a:extLst>
          </p:cNvPr>
          <p:cNvSpPr txBox="1"/>
          <p:nvPr/>
        </p:nvSpPr>
        <p:spPr>
          <a:xfrm>
            <a:off x="301420" y="1284274"/>
            <a:ext cx="3626267" cy="1015663"/>
          </a:xfrm>
          <a:prstGeom prst="rect">
            <a:avLst/>
          </a:prstGeom>
          <a:noFill/>
        </p:spPr>
        <p:txBody>
          <a:bodyPr wrap="square" rtlCol="0">
            <a:spAutoFit/>
          </a:bodyPr>
          <a:lstStyle/>
          <a:p>
            <a:r>
              <a:rPr lang="en-US" sz="6000" b="1" dirty="0">
                <a:solidFill>
                  <a:srgbClr val="092074"/>
                </a:solidFill>
                <a:latin typeface="Poppins" pitchFamily="2" charset="77"/>
                <a:ea typeface="Roboto Medium" panose="02000000000000000000" pitchFamily="2" charset="0"/>
                <a:cs typeface="Poppins" pitchFamily="2" charset="77"/>
              </a:rPr>
              <a:t>Pop Quiz</a:t>
            </a:r>
          </a:p>
        </p:txBody>
      </p:sp>
      <p:sp>
        <p:nvSpPr>
          <p:cNvPr id="25" name="Rectangle 24">
            <a:extLst>
              <a:ext uri="{FF2B5EF4-FFF2-40B4-BE49-F238E27FC236}">
                <a16:creationId xmlns:a16="http://schemas.microsoft.com/office/drawing/2014/main" id="{0C7A8321-219D-4688-B4C0-C6419B0607B5}"/>
              </a:ext>
            </a:extLst>
          </p:cNvPr>
          <p:cNvSpPr/>
          <p:nvPr/>
        </p:nvSpPr>
        <p:spPr>
          <a:xfrm>
            <a:off x="471857" y="2229151"/>
            <a:ext cx="4111029" cy="2246769"/>
          </a:xfrm>
          <a:prstGeom prst="rect">
            <a:avLst/>
          </a:prstGeom>
        </p:spPr>
        <p:txBody>
          <a:bodyPr wrap="square">
            <a:spAutoFit/>
          </a:bodyPr>
          <a:lstStyle/>
          <a:p>
            <a:pPr>
              <a:lnSpc>
                <a:spcPct val="150000"/>
              </a:lnSpc>
            </a:pPr>
            <a:r>
              <a:rPr lang="en-US" sz="3200" b="1" dirty="0">
                <a:solidFill>
                  <a:srgbClr val="3D8AF7"/>
                </a:solidFill>
                <a:latin typeface="Poppins" pitchFamily="2" charset="77"/>
                <a:ea typeface="Open Sans" panose="020B0606030504020204" pitchFamily="34" charset="0"/>
                <a:cs typeface="Poppins" pitchFamily="2" charset="77"/>
              </a:rPr>
              <a:t>How do you delete things from the internet?</a:t>
            </a:r>
          </a:p>
        </p:txBody>
      </p:sp>
      <p:sp>
        <p:nvSpPr>
          <p:cNvPr id="39" name="Freeform 12">
            <a:extLst>
              <a:ext uri="{FF2B5EF4-FFF2-40B4-BE49-F238E27FC236}">
                <a16:creationId xmlns:a16="http://schemas.microsoft.com/office/drawing/2014/main" id="{83B9C5F5-979A-873E-0547-8646ABF6CEFA}"/>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grpSp>
        <p:nvGrpSpPr>
          <p:cNvPr id="40" name="Group 39">
            <a:extLst>
              <a:ext uri="{FF2B5EF4-FFF2-40B4-BE49-F238E27FC236}">
                <a16:creationId xmlns:a16="http://schemas.microsoft.com/office/drawing/2014/main" id="{1F06C9C9-5B4B-6385-C38A-4936A2DD0DAB}"/>
              </a:ext>
            </a:extLst>
          </p:cNvPr>
          <p:cNvGrpSpPr/>
          <p:nvPr/>
        </p:nvGrpSpPr>
        <p:grpSpPr>
          <a:xfrm>
            <a:off x="89451" y="6360088"/>
            <a:ext cx="2860654" cy="433629"/>
            <a:chOff x="6288775" y="3899192"/>
            <a:chExt cx="3101560" cy="467970"/>
          </a:xfrm>
          <a:effectLst/>
        </p:grpSpPr>
        <p:sp>
          <p:nvSpPr>
            <p:cNvPr id="41" name="Rectangle: Rounded Corners 25">
              <a:extLst>
                <a:ext uri="{FF2B5EF4-FFF2-40B4-BE49-F238E27FC236}">
                  <a16:creationId xmlns:a16="http://schemas.microsoft.com/office/drawing/2014/main" id="{28F1D5E4-F7F5-0229-F484-41BF9D2BB968}"/>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42" name="TextBox 41">
              <a:extLst>
                <a:ext uri="{FF2B5EF4-FFF2-40B4-BE49-F238E27FC236}">
                  <a16:creationId xmlns:a16="http://schemas.microsoft.com/office/drawing/2014/main" id="{0F73CC73-DEA6-D77C-EFA0-4DD45AE350D3}"/>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43" name="Picture 42">
            <a:extLst>
              <a:ext uri="{FF2B5EF4-FFF2-40B4-BE49-F238E27FC236}">
                <a16:creationId xmlns:a16="http://schemas.microsoft.com/office/drawing/2014/main" id="{2B3AA8B7-7A15-C30A-506E-70CFB50F9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8113" y="5537286"/>
            <a:ext cx="1254436" cy="1254436"/>
          </a:xfrm>
          <a:prstGeom prst="rect">
            <a:avLst/>
          </a:prstGeom>
        </p:spPr>
      </p:pic>
      <p:grpSp>
        <p:nvGrpSpPr>
          <p:cNvPr id="45" name="Graphic 2">
            <a:extLst>
              <a:ext uri="{FF2B5EF4-FFF2-40B4-BE49-F238E27FC236}">
                <a16:creationId xmlns:a16="http://schemas.microsoft.com/office/drawing/2014/main" id="{8734C115-E855-3EA4-8895-17F3463412DC}"/>
              </a:ext>
            </a:extLst>
          </p:cNvPr>
          <p:cNvGrpSpPr/>
          <p:nvPr/>
        </p:nvGrpSpPr>
        <p:grpSpPr>
          <a:xfrm>
            <a:off x="3409428" y="893164"/>
            <a:ext cx="1359725" cy="982188"/>
            <a:chOff x="6087422" y="667429"/>
            <a:chExt cx="834385" cy="602712"/>
          </a:xfrm>
          <a:solidFill>
            <a:schemeClr val="bg1"/>
          </a:solidFill>
        </p:grpSpPr>
        <p:sp>
          <p:nvSpPr>
            <p:cNvPr id="46" name="Graphic 2">
              <a:extLst>
                <a:ext uri="{FF2B5EF4-FFF2-40B4-BE49-F238E27FC236}">
                  <a16:creationId xmlns:a16="http://schemas.microsoft.com/office/drawing/2014/main" id="{61764E4A-CC6C-4D00-1B43-701B3700B67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7" name="Graphic 2">
              <a:extLst>
                <a:ext uri="{FF2B5EF4-FFF2-40B4-BE49-F238E27FC236}">
                  <a16:creationId xmlns:a16="http://schemas.microsoft.com/office/drawing/2014/main" id="{967ABC82-7E6C-DE7B-8EB0-E3F7E8BDF081}"/>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48" name="Graphic 2">
              <a:extLst>
                <a:ext uri="{FF2B5EF4-FFF2-40B4-BE49-F238E27FC236}">
                  <a16:creationId xmlns:a16="http://schemas.microsoft.com/office/drawing/2014/main" id="{8DCED0F4-D733-B766-1E15-D0E64AB6976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49" name="Graphic 2">
              <a:extLst>
                <a:ext uri="{FF2B5EF4-FFF2-40B4-BE49-F238E27FC236}">
                  <a16:creationId xmlns:a16="http://schemas.microsoft.com/office/drawing/2014/main" id="{31096585-8139-9F74-5F0D-F5408744C70C}"/>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pic>
        <p:nvPicPr>
          <p:cNvPr id="11" name="Picture 10">
            <a:extLst>
              <a:ext uri="{FF2B5EF4-FFF2-40B4-BE49-F238E27FC236}">
                <a16:creationId xmlns:a16="http://schemas.microsoft.com/office/drawing/2014/main" id="{D7299685-DC62-887C-FA9E-715AE59047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0132" y="761735"/>
            <a:ext cx="7772400" cy="5181600"/>
          </a:xfrm>
          <a:prstGeom prst="rect">
            <a:avLst/>
          </a:prstGeom>
        </p:spPr>
      </p:pic>
    </p:spTree>
    <p:extLst>
      <p:ext uri="{BB962C8B-B14F-4D97-AF65-F5344CB8AC3E}">
        <p14:creationId xmlns:p14="http://schemas.microsoft.com/office/powerpoint/2010/main" val="3756231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38">
            <a:extLst>
              <a:ext uri="{FF2B5EF4-FFF2-40B4-BE49-F238E27FC236}">
                <a16:creationId xmlns:a16="http://schemas.microsoft.com/office/drawing/2014/main" id="{918EA68A-D137-4173-856E-C071920AA62F}"/>
              </a:ext>
            </a:extLst>
          </p:cNvPr>
          <p:cNvGrpSpPr/>
          <p:nvPr/>
        </p:nvGrpSpPr>
        <p:grpSpPr>
          <a:xfrm>
            <a:off x="1596284" y="4878453"/>
            <a:ext cx="641221" cy="534951"/>
            <a:chOff x="2853315" y="2121546"/>
            <a:chExt cx="641221" cy="534951"/>
          </a:xfrm>
          <a:solidFill>
            <a:schemeClr val="accent2"/>
          </a:solidFill>
        </p:grpSpPr>
        <p:sp>
          <p:nvSpPr>
            <p:cNvPr id="14" name="Graphic 38">
              <a:extLst>
                <a:ext uri="{FF2B5EF4-FFF2-40B4-BE49-F238E27FC236}">
                  <a16:creationId xmlns:a16="http://schemas.microsoft.com/office/drawing/2014/main" id="{DB9BA53C-72EE-426D-BBFC-4E772BFB20F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45383CBA-B375-42D2-93E4-DAC205144EC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E0BDFA3-9E27-4E7F-B493-7D10527D62B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94A95F71-A2D1-4096-A061-B3E5AE30F325}"/>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B2C93253-446B-4E24-88D6-6C9A3F69D36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47AABA7C-84BC-43E6-8275-000DDE4C222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1F17194B-E16E-48B0-ACAA-D8CB934E22D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A16E1B08-087F-4FE3-9115-18430F7BDB0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DFF7ED83-6A02-49EC-A074-6CE0D7CB42C1}"/>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23" name="TextBox 22">
            <a:extLst>
              <a:ext uri="{FF2B5EF4-FFF2-40B4-BE49-F238E27FC236}">
                <a16:creationId xmlns:a16="http://schemas.microsoft.com/office/drawing/2014/main" id="{E627F6E7-FB75-4099-9C09-D3C24338C95B}"/>
              </a:ext>
            </a:extLst>
          </p:cNvPr>
          <p:cNvSpPr txBox="1"/>
          <p:nvPr/>
        </p:nvSpPr>
        <p:spPr>
          <a:xfrm>
            <a:off x="4078763" y="895666"/>
            <a:ext cx="3626267" cy="1015663"/>
          </a:xfrm>
          <a:prstGeom prst="rect">
            <a:avLst/>
          </a:prstGeom>
          <a:noFill/>
        </p:spPr>
        <p:txBody>
          <a:bodyPr wrap="square" rtlCol="0">
            <a:spAutoFit/>
          </a:bodyPr>
          <a:lstStyle/>
          <a:p>
            <a:r>
              <a:rPr lang="en-US" sz="6000" b="1" dirty="0">
                <a:solidFill>
                  <a:schemeClr val="accent2"/>
                </a:solidFill>
                <a:latin typeface="Poppins" pitchFamily="2" charset="77"/>
                <a:ea typeface="Roboto Medium" panose="02000000000000000000" pitchFamily="2" charset="0"/>
                <a:cs typeface="Poppins" pitchFamily="2" charset="77"/>
              </a:rPr>
              <a:t>Pop Quiz</a:t>
            </a:r>
          </a:p>
        </p:txBody>
      </p:sp>
      <p:sp>
        <p:nvSpPr>
          <p:cNvPr id="25" name="Rectangle 24">
            <a:extLst>
              <a:ext uri="{FF2B5EF4-FFF2-40B4-BE49-F238E27FC236}">
                <a16:creationId xmlns:a16="http://schemas.microsoft.com/office/drawing/2014/main" id="{0C7A8321-219D-4688-B4C0-C6419B0607B5}"/>
              </a:ext>
            </a:extLst>
          </p:cNvPr>
          <p:cNvSpPr/>
          <p:nvPr/>
        </p:nvSpPr>
        <p:spPr>
          <a:xfrm>
            <a:off x="1401469" y="1874557"/>
            <a:ext cx="9389060" cy="769441"/>
          </a:xfrm>
          <a:prstGeom prst="rect">
            <a:avLst/>
          </a:prstGeom>
        </p:spPr>
        <p:txBody>
          <a:bodyPr wrap="square">
            <a:spAutoFit/>
          </a:bodyPr>
          <a:lstStyle/>
          <a:p>
            <a:pPr algn="ctr">
              <a:lnSpc>
                <a:spcPct val="150000"/>
              </a:lnSpc>
            </a:pPr>
            <a:r>
              <a:rPr lang="en-US" sz="3200" b="1" dirty="0">
                <a:solidFill>
                  <a:schemeClr val="bg2">
                    <a:lumMod val="50000"/>
                  </a:schemeClr>
                </a:solidFill>
                <a:latin typeface="Poppins" pitchFamily="2" charset="77"/>
                <a:ea typeface="Open Sans" panose="020B0606030504020204" pitchFamily="34" charset="0"/>
                <a:cs typeface="Poppins" pitchFamily="2" charset="77"/>
              </a:rPr>
              <a:t>How do you delete things from the internet?</a:t>
            </a:r>
          </a:p>
        </p:txBody>
      </p:sp>
      <p:sp>
        <p:nvSpPr>
          <p:cNvPr id="39" name="Freeform 12">
            <a:extLst>
              <a:ext uri="{FF2B5EF4-FFF2-40B4-BE49-F238E27FC236}">
                <a16:creationId xmlns:a16="http://schemas.microsoft.com/office/drawing/2014/main" id="{83B9C5F5-979A-873E-0547-8646ABF6CEFA}"/>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grpSp>
        <p:nvGrpSpPr>
          <p:cNvPr id="40" name="Group 39">
            <a:extLst>
              <a:ext uri="{FF2B5EF4-FFF2-40B4-BE49-F238E27FC236}">
                <a16:creationId xmlns:a16="http://schemas.microsoft.com/office/drawing/2014/main" id="{1F06C9C9-5B4B-6385-C38A-4936A2DD0DAB}"/>
              </a:ext>
            </a:extLst>
          </p:cNvPr>
          <p:cNvGrpSpPr/>
          <p:nvPr/>
        </p:nvGrpSpPr>
        <p:grpSpPr>
          <a:xfrm>
            <a:off x="89451" y="6360088"/>
            <a:ext cx="2860654" cy="433629"/>
            <a:chOff x="6288775" y="3899192"/>
            <a:chExt cx="3101560" cy="467970"/>
          </a:xfrm>
          <a:effectLst/>
        </p:grpSpPr>
        <p:sp>
          <p:nvSpPr>
            <p:cNvPr id="41" name="Rectangle: Rounded Corners 25">
              <a:extLst>
                <a:ext uri="{FF2B5EF4-FFF2-40B4-BE49-F238E27FC236}">
                  <a16:creationId xmlns:a16="http://schemas.microsoft.com/office/drawing/2014/main" id="{28F1D5E4-F7F5-0229-F484-41BF9D2BB968}"/>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42" name="TextBox 41">
              <a:extLst>
                <a:ext uri="{FF2B5EF4-FFF2-40B4-BE49-F238E27FC236}">
                  <a16:creationId xmlns:a16="http://schemas.microsoft.com/office/drawing/2014/main" id="{0F73CC73-DEA6-D77C-EFA0-4DD45AE350D3}"/>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43" name="Picture 42">
            <a:extLst>
              <a:ext uri="{FF2B5EF4-FFF2-40B4-BE49-F238E27FC236}">
                <a16:creationId xmlns:a16="http://schemas.microsoft.com/office/drawing/2014/main" id="{2B3AA8B7-7A15-C30A-506E-70CFB50F9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8113" y="5537286"/>
            <a:ext cx="1254436" cy="1254436"/>
          </a:xfrm>
          <a:prstGeom prst="rect">
            <a:avLst/>
          </a:prstGeom>
        </p:spPr>
      </p:pic>
      <p:grpSp>
        <p:nvGrpSpPr>
          <p:cNvPr id="45" name="Graphic 2">
            <a:extLst>
              <a:ext uri="{FF2B5EF4-FFF2-40B4-BE49-F238E27FC236}">
                <a16:creationId xmlns:a16="http://schemas.microsoft.com/office/drawing/2014/main" id="{8734C115-E855-3EA4-8895-17F3463412DC}"/>
              </a:ext>
            </a:extLst>
          </p:cNvPr>
          <p:cNvGrpSpPr/>
          <p:nvPr/>
        </p:nvGrpSpPr>
        <p:grpSpPr>
          <a:xfrm>
            <a:off x="7186771" y="504556"/>
            <a:ext cx="1359725" cy="982188"/>
            <a:chOff x="6087422" y="667429"/>
            <a:chExt cx="834385" cy="602712"/>
          </a:xfrm>
          <a:solidFill>
            <a:schemeClr val="bg1"/>
          </a:solidFill>
        </p:grpSpPr>
        <p:sp>
          <p:nvSpPr>
            <p:cNvPr id="46" name="Graphic 2">
              <a:extLst>
                <a:ext uri="{FF2B5EF4-FFF2-40B4-BE49-F238E27FC236}">
                  <a16:creationId xmlns:a16="http://schemas.microsoft.com/office/drawing/2014/main" id="{61764E4A-CC6C-4D00-1B43-701B3700B67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7" name="Graphic 2">
              <a:extLst>
                <a:ext uri="{FF2B5EF4-FFF2-40B4-BE49-F238E27FC236}">
                  <a16:creationId xmlns:a16="http://schemas.microsoft.com/office/drawing/2014/main" id="{967ABC82-7E6C-DE7B-8EB0-E3F7E8BDF081}"/>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48" name="Graphic 2">
              <a:extLst>
                <a:ext uri="{FF2B5EF4-FFF2-40B4-BE49-F238E27FC236}">
                  <a16:creationId xmlns:a16="http://schemas.microsoft.com/office/drawing/2014/main" id="{8DCED0F4-D733-B766-1E15-D0E64AB6976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49" name="Graphic 2">
              <a:extLst>
                <a:ext uri="{FF2B5EF4-FFF2-40B4-BE49-F238E27FC236}">
                  <a16:creationId xmlns:a16="http://schemas.microsoft.com/office/drawing/2014/main" id="{31096585-8139-9F74-5F0D-F5408744C70C}"/>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2" name="TextBox 1">
            <a:extLst>
              <a:ext uri="{FF2B5EF4-FFF2-40B4-BE49-F238E27FC236}">
                <a16:creationId xmlns:a16="http://schemas.microsoft.com/office/drawing/2014/main" id="{5D0E70B2-43DD-8574-50E2-E5FE468C0C59}"/>
              </a:ext>
            </a:extLst>
          </p:cNvPr>
          <p:cNvSpPr txBox="1"/>
          <p:nvPr/>
        </p:nvSpPr>
        <p:spPr>
          <a:xfrm>
            <a:off x="3935967" y="2974249"/>
            <a:ext cx="4320065" cy="3170099"/>
          </a:xfrm>
          <a:prstGeom prst="rect">
            <a:avLst/>
          </a:prstGeom>
          <a:noFill/>
        </p:spPr>
        <p:txBody>
          <a:bodyPr wrap="square" rtlCol="0">
            <a:spAutoFit/>
          </a:bodyPr>
          <a:lstStyle/>
          <a:p>
            <a:pPr algn="ctr"/>
            <a:r>
              <a:rPr lang="en-US" sz="10000" b="1" dirty="0">
                <a:solidFill>
                  <a:srgbClr val="EB3323"/>
                </a:solidFill>
                <a:latin typeface="Poppins" pitchFamily="2" charset="77"/>
                <a:ea typeface="Roboto Medium" panose="02000000000000000000" pitchFamily="2" charset="0"/>
                <a:cs typeface="Poppins" pitchFamily="2" charset="77"/>
              </a:rPr>
              <a:t>YOU</a:t>
            </a:r>
          </a:p>
          <a:p>
            <a:pPr algn="ctr"/>
            <a:r>
              <a:rPr lang="en-US" sz="10000" b="1" dirty="0">
                <a:solidFill>
                  <a:srgbClr val="EB3323"/>
                </a:solidFill>
                <a:latin typeface="Poppins" pitchFamily="2" charset="77"/>
                <a:ea typeface="Roboto Medium" panose="02000000000000000000" pitchFamily="2" charset="0"/>
                <a:cs typeface="Poppins" pitchFamily="2" charset="77"/>
              </a:rPr>
              <a:t>CAN’T</a:t>
            </a:r>
          </a:p>
        </p:txBody>
      </p:sp>
    </p:spTree>
    <p:extLst>
      <p:ext uri="{BB962C8B-B14F-4D97-AF65-F5344CB8AC3E}">
        <p14:creationId xmlns:p14="http://schemas.microsoft.com/office/powerpoint/2010/main" val="545664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BEC7EE-EBE7-4B85-8C36-42FB3BD9CED0}"/>
              </a:ext>
            </a:extLst>
          </p:cNvPr>
          <p:cNvSpPr txBox="1"/>
          <p:nvPr/>
        </p:nvSpPr>
        <p:spPr>
          <a:xfrm>
            <a:off x="2289886" y="876831"/>
            <a:ext cx="7231801" cy="1015663"/>
          </a:xfrm>
          <a:prstGeom prst="rect">
            <a:avLst/>
          </a:prstGeom>
          <a:noFill/>
        </p:spPr>
        <p:txBody>
          <a:bodyPr wrap="square" rtlCol="0">
            <a:spAutoFit/>
          </a:bodyPr>
          <a:lstStyle/>
          <a:p>
            <a:pPr algn="ctr"/>
            <a:r>
              <a:rPr lang="en-US" sz="6000" b="1" dirty="0">
                <a:solidFill>
                  <a:srgbClr val="092074"/>
                </a:solidFill>
                <a:latin typeface="Poppins" pitchFamily="2" charset="77"/>
                <a:cs typeface="Poppins SemiBold" panose="00000700000000000000" pitchFamily="2" charset="0"/>
              </a:rPr>
              <a:t>Would You Rather</a:t>
            </a:r>
            <a:endParaRPr lang="en-GB" sz="6000" b="1" dirty="0">
              <a:solidFill>
                <a:srgbClr val="092074"/>
              </a:solidFill>
              <a:latin typeface="Poppins" pitchFamily="2" charset="77"/>
              <a:cs typeface="Poppins SemiBold" panose="00000700000000000000" pitchFamily="2" charset="0"/>
            </a:endParaRPr>
          </a:p>
        </p:txBody>
      </p:sp>
      <p:sp>
        <p:nvSpPr>
          <p:cNvPr id="7" name="Rectangle 6">
            <a:extLst>
              <a:ext uri="{FF2B5EF4-FFF2-40B4-BE49-F238E27FC236}">
                <a16:creationId xmlns:a16="http://schemas.microsoft.com/office/drawing/2014/main" id="{0C7E823E-A059-4531-8BD6-CF288FDD71DC}"/>
              </a:ext>
            </a:extLst>
          </p:cNvPr>
          <p:cNvSpPr/>
          <p:nvPr/>
        </p:nvSpPr>
        <p:spPr>
          <a:xfrm>
            <a:off x="1767084" y="5537286"/>
            <a:ext cx="3098875" cy="515526"/>
          </a:xfrm>
          <a:prstGeom prst="rect">
            <a:avLst/>
          </a:prstGeom>
        </p:spPr>
        <p:txBody>
          <a:bodyPr wrap="square">
            <a:spAutoFit/>
          </a:bodyPr>
          <a:lstStyle/>
          <a:p>
            <a:pPr algn="ctr">
              <a:lnSpc>
                <a:spcPct val="150000"/>
              </a:lnSpc>
            </a:pPr>
            <a:r>
              <a:rPr lang="en-US" sz="2000" b="1" dirty="0">
                <a:solidFill>
                  <a:srgbClr val="092074"/>
                </a:solidFill>
                <a:latin typeface="Poppins" pitchFamily="2" charset="77"/>
                <a:ea typeface="Open Sans" panose="020B0606030504020204" pitchFamily="34" charset="0"/>
                <a:cs typeface="Poppins" pitchFamily="2" charset="77"/>
              </a:rPr>
              <a:t>Have a pet unicorn</a:t>
            </a:r>
          </a:p>
        </p:txBody>
      </p:sp>
      <p:sp>
        <p:nvSpPr>
          <p:cNvPr id="18" name="Oval 17">
            <a:extLst>
              <a:ext uri="{FF2B5EF4-FFF2-40B4-BE49-F238E27FC236}">
                <a16:creationId xmlns:a16="http://schemas.microsoft.com/office/drawing/2014/main" id="{4F6DAF28-6193-EB8B-C290-1BEE43D7F463}"/>
              </a:ext>
            </a:extLst>
          </p:cNvPr>
          <p:cNvSpPr/>
          <p:nvPr/>
        </p:nvSpPr>
        <p:spPr>
          <a:xfrm>
            <a:off x="6739088" y="1881102"/>
            <a:ext cx="3603625" cy="3603625"/>
          </a:xfrm>
          <a:prstGeom prst="ellipse">
            <a:avLst/>
          </a:prstGeom>
          <a:solidFill>
            <a:srgbClr val="E9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0" name="Rectangle 19">
            <a:extLst>
              <a:ext uri="{FF2B5EF4-FFF2-40B4-BE49-F238E27FC236}">
                <a16:creationId xmlns:a16="http://schemas.microsoft.com/office/drawing/2014/main" id="{5E6B0319-CF8C-73D9-318B-9A9499BECE4F}"/>
              </a:ext>
            </a:extLst>
          </p:cNvPr>
          <p:cNvSpPr/>
          <p:nvPr/>
        </p:nvSpPr>
        <p:spPr>
          <a:xfrm>
            <a:off x="6914437" y="5537286"/>
            <a:ext cx="3098875" cy="515526"/>
          </a:xfrm>
          <a:prstGeom prst="rect">
            <a:avLst/>
          </a:prstGeom>
        </p:spPr>
        <p:txBody>
          <a:bodyPr wrap="square">
            <a:spAutoFit/>
          </a:bodyPr>
          <a:lstStyle/>
          <a:p>
            <a:pPr algn="ctr">
              <a:lnSpc>
                <a:spcPct val="150000"/>
              </a:lnSpc>
            </a:pPr>
            <a:r>
              <a:rPr lang="en-US" sz="2000" b="1" dirty="0">
                <a:solidFill>
                  <a:srgbClr val="092074"/>
                </a:solidFill>
                <a:latin typeface="Poppins" pitchFamily="2" charset="77"/>
                <a:ea typeface="Open Sans" panose="020B0606030504020204" pitchFamily="34" charset="0"/>
                <a:cs typeface="Poppins" pitchFamily="2" charset="77"/>
              </a:rPr>
              <a:t>Have a pet dragon</a:t>
            </a:r>
          </a:p>
        </p:txBody>
      </p:sp>
      <p:sp>
        <p:nvSpPr>
          <p:cNvPr id="21" name="Freeform 12">
            <a:extLst>
              <a:ext uri="{FF2B5EF4-FFF2-40B4-BE49-F238E27FC236}">
                <a16:creationId xmlns:a16="http://schemas.microsoft.com/office/drawing/2014/main" id="{AB1343E0-A012-10E3-86AD-029F5FA68315}"/>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sp>
        <p:nvSpPr>
          <p:cNvPr id="22" name="Oval 21">
            <a:extLst>
              <a:ext uri="{FF2B5EF4-FFF2-40B4-BE49-F238E27FC236}">
                <a16:creationId xmlns:a16="http://schemas.microsoft.com/office/drawing/2014/main" id="{52717A2D-B43C-1534-C088-F1F1DDF20F2B}"/>
              </a:ext>
            </a:extLst>
          </p:cNvPr>
          <p:cNvSpPr/>
          <p:nvPr/>
        </p:nvSpPr>
        <p:spPr>
          <a:xfrm>
            <a:off x="7373050" y="4518693"/>
            <a:ext cx="2305878" cy="205372"/>
          </a:xfrm>
          <a:prstGeom prst="ellipse">
            <a:avLst/>
          </a:prstGeom>
          <a:solidFill>
            <a:srgbClr val="B8BB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8F2B7990-B9AE-DF9C-A367-FE23934F25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grpSp>
        <p:nvGrpSpPr>
          <p:cNvPr id="24" name="Group 23">
            <a:extLst>
              <a:ext uri="{FF2B5EF4-FFF2-40B4-BE49-F238E27FC236}">
                <a16:creationId xmlns:a16="http://schemas.microsoft.com/office/drawing/2014/main" id="{D7431E0F-7049-6475-3DB2-2E71970B1502}"/>
              </a:ext>
            </a:extLst>
          </p:cNvPr>
          <p:cNvGrpSpPr/>
          <p:nvPr/>
        </p:nvGrpSpPr>
        <p:grpSpPr>
          <a:xfrm>
            <a:off x="97103" y="6358093"/>
            <a:ext cx="2860654" cy="433629"/>
            <a:chOff x="6288775" y="3899192"/>
            <a:chExt cx="3101560" cy="467970"/>
          </a:xfrm>
          <a:effectLst/>
        </p:grpSpPr>
        <p:sp>
          <p:nvSpPr>
            <p:cNvPr id="25" name="Rectangle: Rounded Corners 25">
              <a:extLst>
                <a:ext uri="{FF2B5EF4-FFF2-40B4-BE49-F238E27FC236}">
                  <a16:creationId xmlns:a16="http://schemas.microsoft.com/office/drawing/2014/main" id="{646040D6-657F-1B5A-DB92-BA05A720B7BC}"/>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26" name="TextBox 25">
              <a:extLst>
                <a:ext uri="{FF2B5EF4-FFF2-40B4-BE49-F238E27FC236}">
                  <a16:creationId xmlns:a16="http://schemas.microsoft.com/office/drawing/2014/main" id="{82001C5E-559F-8E05-4F56-8A1951202699}"/>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grpSp>
        <p:nvGrpSpPr>
          <p:cNvPr id="27" name="Graphic 2">
            <a:extLst>
              <a:ext uri="{FF2B5EF4-FFF2-40B4-BE49-F238E27FC236}">
                <a16:creationId xmlns:a16="http://schemas.microsoft.com/office/drawing/2014/main" id="{14DEFD72-C673-E2BB-E98A-87E6E1462F95}"/>
              </a:ext>
            </a:extLst>
          </p:cNvPr>
          <p:cNvGrpSpPr/>
          <p:nvPr/>
        </p:nvGrpSpPr>
        <p:grpSpPr>
          <a:xfrm>
            <a:off x="8923751" y="347804"/>
            <a:ext cx="2016898" cy="1456892"/>
            <a:chOff x="6087422" y="667429"/>
            <a:chExt cx="834385" cy="602712"/>
          </a:xfrm>
          <a:solidFill>
            <a:schemeClr val="bg1"/>
          </a:solidFill>
        </p:grpSpPr>
        <p:sp>
          <p:nvSpPr>
            <p:cNvPr id="28" name="Graphic 2">
              <a:extLst>
                <a:ext uri="{FF2B5EF4-FFF2-40B4-BE49-F238E27FC236}">
                  <a16:creationId xmlns:a16="http://schemas.microsoft.com/office/drawing/2014/main" id="{19F4A2D8-1554-94AB-1461-B4B551AFCFEA}"/>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29" name="Graphic 2">
              <a:extLst>
                <a:ext uri="{FF2B5EF4-FFF2-40B4-BE49-F238E27FC236}">
                  <a16:creationId xmlns:a16="http://schemas.microsoft.com/office/drawing/2014/main" id="{72FE468F-49D4-DF66-9DEB-4246FB47F9F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0" name="Graphic 2">
              <a:extLst>
                <a:ext uri="{FF2B5EF4-FFF2-40B4-BE49-F238E27FC236}">
                  <a16:creationId xmlns:a16="http://schemas.microsoft.com/office/drawing/2014/main" id="{B2105CF9-6DE9-C0D1-2F77-C9C983814BB0}"/>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1" name="Graphic 2">
              <a:extLst>
                <a:ext uri="{FF2B5EF4-FFF2-40B4-BE49-F238E27FC236}">
                  <a16:creationId xmlns:a16="http://schemas.microsoft.com/office/drawing/2014/main" id="{F62A4B14-BAE6-23B4-47E3-0B245C7AF903}"/>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2" name="Graphic 38">
            <a:extLst>
              <a:ext uri="{FF2B5EF4-FFF2-40B4-BE49-F238E27FC236}">
                <a16:creationId xmlns:a16="http://schemas.microsoft.com/office/drawing/2014/main" id="{D1A1870F-E71E-2AB5-8C2A-B94935E1CA72}"/>
              </a:ext>
            </a:extLst>
          </p:cNvPr>
          <p:cNvSpPr/>
          <p:nvPr/>
        </p:nvSpPr>
        <p:spPr>
          <a:xfrm>
            <a:off x="10998512" y="599823"/>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5" name="Oval 4">
            <a:extLst>
              <a:ext uri="{FF2B5EF4-FFF2-40B4-BE49-F238E27FC236}">
                <a16:creationId xmlns:a16="http://schemas.microsoft.com/office/drawing/2014/main" id="{6CCBA898-3192-E786-AD49-54B491B2C826}"/>
              </a:ext>
            </a:extLst>
          </p:cNvPr>
          <p:cNvSpPr/>
          <p:nvPr/>
        </p:nvSpPr>
        <p:spPr>
          <a:xfrm>
            <a:off x="1584158" y="1881102"/>
            <a:ext cx="3603625" cy="3603625"/>
          </a:xfrm>
          <a:prstGeom prst="ellipse">
            <a:avLst/>
          </a:prstGeom>
          <a:solidFill>
            <a:srgbClr val="E9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Freeform 11">
            <a:extLst>
              <a:ext uri="{FF2B5EF4-FFF2-40B4-BE49-F238E27FC236}">
                <a16:creationId xmlns:a16="http://schemas.microsoft.com/office/drawing/2014/main" id="{FFF2BA26-E8C0-9FA5-39DF-D0A8BF44AF7B}"/>
              </a:ext>
            </a:extLst>
          </p:cNvPr>
          <p:cNvSpPr/>
          <p:nvPr/>
        </p:nvSpPr>
        <p:spPr>
          <a:xfrm>
            <a:off x="2289886" y="2249536"/>
            <a:ext cx="2454022" cy="2358928"/>
          </a:xfrm>
          <a:custGeom>
            <a:avLst/>
            <a:gdLst/>
            <a:ahLst/>
            <a:cxnLst/>
            <a:rect l="l" t="t" r="r" b="b"/>
            <a:pathLst>
              <a:path w="3362595" h="3232294">
                <a:moveTo>
                  <a:pt x="0" y="0"/>
                </a:moveTo>
                <a:lnTo>
                  <a:pt x="3362595" y="0"/>
                </a:lnTo>
                <a:lnTo>
                  <a:pt x="3362595" y="3232295"/>
                </a:lnTo>
                <a:lnTo>
                  <a:pt x="0" y="3232295"/>
                </a:lnTo>
                <a:lnTo>
                  <a:pt x="0" y="0"/>
                </a:lnTo>
                <a:close/>
              </a:path>
            </a:pathLst>
          </a:custGeom>
          <a:blipFill>
            <a:blip r:embed="rId4"/>
            <a:stretch>
              <a:fillRect/>
            </a:stretch>
          </a:blipFill>
        </p:spPr>
      </p:sp>
      <p:sp>
        <p:nvSpPr>
          <p:cNvPr id="9" name="Freeform 12">
            <a:extLst>
              <a:ext uri="{FF2B5EF4-FFF2-40B4-BE49-F238E27FC236}">
                <a16:creationId xmlns:a16="http://schemas.microsoft.com/office/drawing/2014/main" id="{078C62BE-2CB2-6042-4E5C-BA2CB00085D5}"/>
              </a:ext>
            </a:extLst>
          </p:cNvPr>
          <p:cNvSpPr/>
          <p:nvPr/>
        </p:nvSpPr>
        <p:spPr>
          <a:xfrm>
            <a:off x="7558690" y="2342822"/>
            <a:ext cx="1964419" cy="2284208"/>
          </a:xfrm>
          <a:custGeom>
            <a:avLst/>
            <a:gdLst/>
            <a:ahLst/>
            <a:cxnLst/>
            <a:rect l="l" t="t" r="r" b="b"/>
            <a:pathLst>
              <a:path w="3165201" h="3680466">
                <a:moveTo>
                  <a:pt x="0" y="0"/>
                </a:moveTo>
                <a:lnTo>
                  <a:pt x="3165201" y="0"/>
                </a:lnTo>
                <a:lnTo>
                  <a:pt x="3165201" y="3680466"/>
                </a:lnTo>
                <a:lnTo>
                  <a:pt x="0" y="36804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Oval 9">
            <a:extLst>
              <a:ext uri="{FF2B5EF4-FFF2-40B4-BE49-F238E27FC236}">
                <a16:creationId xmlns:a16="http://schemas.microsoft.com/office/drawing/2014/main" id="{9D5C47C0-CA52-2117-F38D-A06D09F69266}"/>
              </a:ext>
            </a:extLst>
          </p:cNvPr>
          <p:cNvSpPr/>
          <p:nvPr/>
        </p:nvSpPr>
        <p:spPr>
          <a:xfrm>
            <a:off x="2240980" y="4518693"/>
            <a:ext cx="2305878" cy="205372"/>
          </a:xfrm>
          <a:prstGeom prst="ellipse">
            <a:avLst/>
          </a:prstGeom>
          <a:solidFill>
            <a:srgbClr val="B8BB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2687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aphic 2">
            <a:extLst>
              <a:ext uri="{FF2B5EF4-FFF2-40B4-BE49-F238E27FC236}">
                <a16:creationId xmlns:a16="http://schemas.microsoft.com/office/drawing/2014/main" id="{E940822E-22AE-4D4D-97F1-55C78AA5A3C3}"/>
              </a:ext>
            </a:extLst>
          </p:cNvPr>
          <p:cNvGrpSpPr/>
          <p:nvPr/>
        </p:nvGrpSpPr>
        <p:grpSpPr>
          <a:xfrm>
            <a:off x="3988022" y="510104"/>
            <a:ext cx="1359725" cy="982188"/>
            <a:chOff x="6087422" y="667429"/>
            <a:chExt cx="834385" cy="602712"/>
          </a:xfrm>
          <a:solidFill>
            <a:schemeClr val="bg1"/>
          </a:solidFill>
        </p:grpSpPr>
        <p:sp>
          <p:nvSpPr>
            <p:cNvPr id="39" name="Graphic 2">
              <a:extLst>
                <a:ext uri="{FF2B5EF4-FFF2-40B4-BE49-F238E27FC236}">
                  <a16:creationId xmlns:a16="http://schemas.microsoft.com/office/drawing/2014/main" id="{91490B77-6E4E-41C6-833A-AF1A052D8EAD}"/>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0" name="Graphic 2">
              <a:extLst>
                <a:ext uri="{FF2B5EF4-FFF2-40B4-BE49-F238E27FC236}">
                  <a16:creationId xmlns:a16="http://schemas.microsoft.com/office/drawing/2014/main" id="{AE8DAB56-F5BE-4AD9-A799-42AF0B487D61}"/>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41" name="Graphic 2">
              <a:extLst>
                <a:ext uri="{FF2B5EF4-FFF2-40B4-BE49-F238E27FC236}">
                  <a16:creationId xmlns:a16="http://schemas.microsoft.com/office/drawing/2014/main" id="{F056D075-A68B-468D-96F5-E5751B327D09}"/>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42" name="Graphic 2">
              <a:extLst>
                <a:ext uri="{FF2B5EF4-FFF2-40B4-BE49-F238E27FC236}">
                  <a16:creationId xmlns:a16="http://schemas.microsoft.com/office/drawing/2014/main" id="{CC3A59A6-913C-4018-BE14-78F8B0DE20A7}"/>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2" name="TextBox 1">
            <a:extLst>
              <a:ext uri="{FF2B5EF4-FFF2-40B4-BE49-F238E27FC236}">
                <a16:creationId xmlns:a16="http://schemas.microsoft.com/office/drawing/2014/main" id="{172356C4-D226-2975-2F31-3FACFAB544EE}"/>
              </a:ext>
            </a:extLst>
          </p:cNvPr>
          <p:cNvSpPr txBox="1"/>
          <p:nvPr/>
        </p:nvSpPr>
        <p:spPr>
          <a:xfrm>
            <a:off x="342650" y="853825"/>
            <a:ext cx="4249228" cy="1015663"/>
          </a:xfrm>
          <a:prstGeom prst="rect">
            <a:avLst/>
          </a:prstGeom>
          <a:noFill/>
        </p:spPr>
        <p:txBody>
          <a:bodyPr wrap="square" rtlCol="0">
            <a:spAutoFit/>
          </a:bodyPr>
          <a:lstStyle/>
          <a:p>
            <a:pPr>
              <a:tabLst>
                <a:tab pos="3025775" algn="l"/>
              </a:tabLst>
            </a:pPr>
            <a:r>
              <a:rPr lang="en-GB" sz="6000" b="1" dirty="0">
                <a:solidFill>
                  <a:srgbClr val="092074"/>
                </a:solidFill>
                <a:latin typeface="Poppins" pitchFamily="2" charset="77"/>
              </a:rPr>
              <a:t>Pair Share</a:t>
            </a:r>
          </a:p>
        </p:txBody>
      </p:sp>
      <p:grpSp>
        <p:nvGrpSpPr>
          <p:cNvPr id="3" name="Graphic 38">
            <a:extLst>
              <a:ext uri="{FF2B5EF4-FFF2-40B4-BE49-F238E27FC236}">
                <a16:creationId xmlns:a16="http://schemas.microsoft.com/office/drawing/2014/main" id="{A7312C8E-7549-E224-93EF-AA27EABA7086}"/>
              </a:ext>
            </a:extLst>
          </p:cNvPr>
          <p:cNvGrpSpPr/>
          <p:nvPr/>
        </p:nvGrpSpPr>
        <p:grpSpPr>
          <a:xfrm>
            <a:off x="7829100" y="276046"/>
            <a:ext cx="1407277" cy="780637"/>
            <a:chOff x="6495821" y="1090764"/>
            <a:chExt cx="1407277" cy="780637"/>
          </a:xfrm>
        </p:grpSpPr>
        <p:sp>
          <p:nvSpPr>
            <p:cNvPr id="4" name="Graphic 38">
              <a:extLst>
                <a:ext uri="{FF2B5EF4-FFF2-40B4-BE49-F238E27FC236}">
                  <a16:creationId xmlns:a16="http://schemas.microsoft.com/office/drawing/2014/main" id="{A69DDDD9-B17A-C516-5E83-34125C0C38CA}"/>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275B99E5-FE5F-546F-DF4D-ABA09A5E2CAE}"/>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F0E62623-11A6-341A-8AAB-623F61BB11EC}"/>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C04614D3-D2CB-B399-21C7-A43E443D5AC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9F2A455C-5FA7-90EC-FEA4-E65E55096E10}"/>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9" name="Rectangle: Rounded Corners 2276">
            <a:extLst>
              <a:ext uri="{FF2B5EF4-FFF2-40B4-BE49-F238E27FC236}">
                <a16:creationId xmlns:a16="http://schemas.microsoft.com/office/drawing/2014/main" id="{91EB2B2F-1858-4F01-34EE-BCF0CE30CDB9}"/>
              </a:ext>
            </a:extLst>
          </p:cNvPr>
          <p:cNvSpPr/>
          <p:nvPr/>
        </p:nvSpPr>
        <p:spPr>
          <a:xfrm>
            <a:off x="547148" y="2102536"/>
            <a:ext cx="4834889" cy="3201701"/>
          </a:xfrm>
          <a:prstGeom prst="roundRect">
            <a:avLst>
              <a:gd name="adj" fmla="val 6787"/>
            </a:avLst>
          </a:prstGeom>
          <a:solidFill>
            <a:srgbClr val="3E88F8"/>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0" name="Rectangle 9">
            <a:extLst>
              <a:ext uri="{FF2B5EF4-FFF2-40B4-BE49-F238E27FC236}">
                <a16:creationId xmlns:a16="http://schemas.microsoft.com/office/drawing/2014/main" id="{3E29EBED-CD42-2E0E-9F96-6B05F4401AB3}"/>
              </a:ext>
            </a:extLst>
          </p:cNvPr>
          <p:cNvSpPr/>
          <p:nvPr/>
        </p:nvSpPr>
        <p:spPr>
          <a:xfrm>
            <a:off x="772025" y="2187183"/>
            <a:ext cx="4404272" cy="2985433"/>
          </a:xfrm>
          <a:prstGeom prst="rect">
            <a:avLst/>
          </a:prstGeom>
        </p:spPr>
        <p:txBody>
          <a:bodyPr wrap="square">
            <a:spAutoFit/>
          </a:bodyPr>
          <a:lstStyle/>
          <a:p>
            <a:pPr algn="ctr">
              <a:lnSpc>
                <a:spcPct val="150000"/>
              </a:lnSpc>
            </a:pPr>
            <a:r>
              <a:rPr lang="en-US" sz="3200" b="1" dirty="0">
                <a:solidFill>
                  <a:schemeClr val="bg1"/>
                </a:solidFill>
                <a:latin typeface="Poppins" pitchFamily="2" charset="77"/>
                <a:ea typeface="Open Sans" panose="020B0606030504020204" pitchFamily="34" charset="0"/>
                <a:cs typeface="Poppins" pitchFamily="2" charset="77"/>
              </a:rPr>
              <a:t>What choice can you make today to become a digital citizen?</a:t>
            </a:r>
          </a:p>
        </p:txBody>
      </p:sp>
      <p:sp>
        <p:nvSpPr>
          <p:cNvPr id="15" name="Oval 14">
            <a:extLst>
              <a:ext uri="{FF2B5EF4-FFF2-40B4-BE49-F238E27FC236}">
                <a16:creationId xmlns:a16="http://schemas.microsoft.com/office/drawing/2014/main" id="{653AA092-0634-232F-8E52-DD73955F143D}"/>
              </a:ext>
            </a:extLst>
          </p:cNvPr>
          <p:cNvSpPr/>
          <p:nvPr/>
        </p:nvSpPr>
        <p:spPr>
          <a:xfrm>
            <a:off x="7328582" y="1434401"/>
            <a:ext cx="4110919" cy="411091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61" name="Picture 60">
            <a:extLst>
              <a:ext uri="{FF2B5EF4-FFF2-40B4-BE49-F238E27FC236}">
                <a16:creationId xmlns:a16="http://schemas.microsoft.com/office/drawing/2014/main" id="{8F227796-CC43-11A0-2173-450FE66326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3" y="5537286"/>
            <a:ext cx="1254436" cy="1254436"/>
          </a:xfrm>
          <a:prstGeom prst="rect">
            <a:avLst/>
          </a:prstGeom>
        </p:spPr>
      </p:pic>
      <p:sp>
        <p:nvSpPr>
          <p:cNvPr id="63" name="Freeform 12">
            <a:extLst>
              <a:ext uri="{FF2B5EF4-FFF2-40B4-BE49-F238E27FC236}">
                <a16:creationId xmlns:a16="http://schemas.microsoft.com/office/drawing/2014/main" id="{3BE68674-1A7F-12AF-FAE0-B1E3B45D5407}"/>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grpSp>
        <p:nvGrpSpPr>
          <p:cNvPr id="64" name="Group 63">
            <a:extLst>
              <a:ext uri="{FF2B5EF4-FFF2-40B4-BE49-F238E27FC236}">
                <a16:creationId xmlns:a16="http://schemas.microsoft.com/office/drawing/2014/main" id="{A6DF68EE-809B-85F7-A15B-18063994F164}"/>
              </a:ext>
            </a:extLst>
          </p:cNvPr>
          <p:cNvGrpSpPr/>
          <p:nvPr/>
        </p:nvGrpSpPr>
        <p:grpSpPr>
          <a:xfrm>
            <a:off x="9119007" y="6360088"/>
            <a:ext cx="2860654" cy="433629"/>
            <a:chOff x="6288775" y="3899192"/>
            <a:chExt cx="3101560" cy="467970"/>
          </a:xfrm>
          <a:effectLst/>
        </p:grpSpPr>
        <p:sp>
          <p:nvSpPr>
            <p:cNvPr id="65" name="Rectangle: Rounded Corners 25">
              <a:extLst>
                <a:ext uri="{FF2B5EF4-FFF2-40B4-BE49-F238E27FC236}">
                  <a16:creationId xmlns:a16="http://schemas.microsoft.com/office/drawing/2014/main" id="{F6C5F0DC-A4E5-9EF4-E8D5-BA9B48AF5A07}"/>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66" name="TextBox 65">
              <a:extLst>
                <a:ext uri="{FF2B5EF4-FFF2-40B4-BE49-F238E27FC236}">
                  <a16:creationId xmlns:a16="http://schemas.microsoft.com/office/drawing/2014/main" id="{26A28B7A-A124-08CE-9DA4-F2153F42ABAD}"/>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grpSp>
        <p:nvGrpSpPr>
          <p:cNvPr id="67" name="Graphic 38">
            <a:extLst>
              <a:ext uri="{FF2B5EF4-FFF2-40B4-BE49-F238E27FC236}">
                <a16:creationId xmlns:a16="http://schemas.microsoft.com/office/drawing/2014/main" id="{84892C70-239A-C9D1-9086-9DB2AC190EDB}"/>
              </a:ext>
            </a:extLst>
          </p:cNvPr>
          <p:cNvGrpSpPr/>
          <p:nvPr/>
        </p:nvGrpSpPr>
        <p:grpSpPr>
          <a:xfrm>
            <a:off x="6096618" y="732450"/>
            <a:ext cx="526233" cy="534913"/>
            <a:chOff x="3867783" y="1582991"/>
            <a:chExt cx="526233" cy="534913"/>
          </a:xfrm>
          <a:solidFill>
            <a:schemeClr val="accent4"/>
          </a:solidFill>
        </p:grpSpPr>
        <p:sp>
          <p:nvSpPr>
            <p:cNvPr id="68" name="Graphic 38">
              <a:extLst>
                <a:ext uri="{FF2B5EF4-FFF2-40B4-BE49-F238E27FC236}">
                  <a16:creationId xmlns:a16="http://schemas.microsoft.com/office/drawing/2014/main" id="{A5748CF7-87D4-7B3F-EA4E-9C8B952A1CC0}"/>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69" name="Graphic 38">
              <a:extLst>
                <a:ext uri="{FF2B5EF4-FFF2-40B4-BE49-F238E27FC236}">
                  <a16:creationId xmlns:a16="http://schemas.microsoft.com/office/drawing/2014/main" id="{933BEA56-CB74-753F-A972-3DED043223C9}"/>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70" name="Graphic 38">
              <a:extLst>
                <a:ext uri="{FF2B5EF4-FFF2-40B4-BE49-F238E27FC236}">
                  <a16:creationId xmlns:a16="http://schemas.microsoft.com/office/drawing/2014/main" id="{49617615-5A69-284A-5FA7-5C1BB34C01CE}"/>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71" name="Graphic 38">
              <a:extLst>
                <a:ext uri="{FF2B5EF4-FFF2-40B4-BE49-F238E27FC236}">
                  <a16:creationId xmlns:a16="http://schemas.microsoft.com/office/drawing/2014/main" id="{95BBAD2E-D9D2-AFE0-3AC1-37AC89029AB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72" name="Graphic 38">
              <a:extLst>
                <a:ext uri="{FF2B5EF4-FFF2-40B4-BE49-F238E27FC236}">
                  <a16:creationId xmlns:a16="http://schemas.microsoft.com/office/drawing/2014/main" id="{ED8BB8F0-1129-4856-5868-31B8CB8DB128}"/>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73" name="Graphic 38">
              <a:extLst>
                <a:ext uri="{FF2B5EF4-FFF2-40B4-BE49-F238E27FC236}">
                  <a16:creationId xmlns:a16="http://schemas.microsoft.com/office/drawing/2014/main" id="{3B870B28-ADD7-34E9-1315-B4E3B52C161F}"/>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74" name="Graphic 38">
              <a:extLst>
                <a:ext uri="{FF2B5EF4-FFF2-40B4-BE49-F238E27FC236}">
                  <a16:creationId xmlns:a16="http://schemas.microsoft.com/office/drawing/2014/main" id="{1BC0A0D9-3EF1-8EE3-4740-6C808CF22B8C}"/>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75" name="Graphic 38">
              <a:extLst>
                <a:ext uri="{FF2B5EF4-FFF2-40B4-BE49-F238E27FC236}">
                  <a16:creationId xmlns:a16="http://schemas.microsoft.com/office/drawing/2014/main" id="{3D4CED07-03E3-0C97-AF4B-955785CCB3F9}"/>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76" name="Graphic 38">
              <a:extLst>
                <a:ext uri="{FF2B5EF4-FFF2-40B4-BE49-F238E27FC236}">
                  <a16:creationId xmlns:a16="http://schemas.microsoft.com/office/drawing/2014/main" id="{A1471BB5-3851-03AE-63EA-91E184C8661F}"/>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pic>
        <p:nvPicPr>
          <p:cNvPr id="12" name="Picture 11">
            <a:extLst>
              <a:ext uri="{FF2B5EF4-FFF2-40B4-BE49-F238E27FC236}">
                <a16:creationId xmlns:a16="http://schemas.microsoft.com/office/drawing/2014/main" id="{59F9D283-64E1-A4E1-3113-96E4FD9D88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9502" y="1677557"/>
            <a:ext cx="3759902" cy="5196185"/>
          </a:xfrm>
          <a:prstGeom prst="rect">
            <a:avLst/>
          </a:prstGeom>
        </p:spPr>
      </p:pic>
    </p:spTree>
    <p:extLst>
      <p:ext uri="{BB962C8B-B14F-4D97-AF65-F5344CB8AC3E}">
        <p14:creationId xmlns:p14="http://schemas.microsoft.com/office/powerpoint/2010/main" val="2250438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Rounded Corners 54">
            <a:extLst>
              <a:ext uri="{FF2B5EF4-FFF2-40B4-BE49-F238E27FC236}">
                <a16:creationId xmlns:a16="http://schemas.microsoft.com/office/drawing/2014/main" id="{D9AC931A-9219-408B-8230-FCF82E5B4DCD}"/>
              </a:ext>
            </a:extLst>
          </p:cNvPr>
          <p:cNvSpPr/>
          <p:nvPr/>
        </p:nvSpPr>
        <p:spPr>
          <a:xfrm>
            <a:off x="963790" y="3727867"/>
            <a:ext cx="2624063" cy="603504"/>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Poppins SemiBold" panose="00000700000000000000" pitchFamily="2" charset="0"/>
                <a:cs typeface="Poppins SemiBold" panose="00000700000000000000" pitchFamily="2" charset="0"/>
              </a:rPr>
              <a:t>Sleep and rest well</a:t>
            </a:r>
            <a:endParaRPr lang="en-GB" b="1" dirty="0">
              <a:solidFill>
                <a:schemeClr val="bg1"/>
              </a:solidFill>
              <a:latin typeface="Poppins SemiBold" panose="00000700000000000000" pitchFamily="2" charset="0"/>
              <a:cs typeface="Poppins SemiBold" panose="00000700000000000000" pitchFamily="2" charset="0"/>
            </a:endParaRPr>
          </a:p>
        </p:txBody>
      </p:sp>
      <p:sp>
        <p:nvSpPr>
          <p:cNvPr id="12" name="Rectangle: Rounded Corners 54">
            <a:extLst>
              <a:ext uri="{FF2B5EF4-FFF2-40B4-BE49-F238E27FC236}">
                <a16:creationId xmlns:a16="http://schemas.microsoft.com/office/drawing/2014/main" id="{32D53C3F-BA00-AA94-9330-04DCA3005C10}"/>
              </a:ext>
            </a:extLst>
          </p:cNvPr>
          <p:cNvSpPr/>
          <p:nvPr/>
        </p:nvSpPr>
        <p:spPr>
          <a:xfrm>
            <a:off x="1018622" y="5972563"/>
            <a:ext cx="2490750" cy="595847"/>
          </a:xfrm>
          <a:prstGeom prst="roundRect">
            <a:avLst>
              <a:gd name="adj" fmla="val 50000"/>
            </a:avLst>
          </a:prstGeom>
          <a:solidFill>
            <a:srgbClr val="EC5A2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Poppins SemiBold" panose="00000700000000000000" pitchFamily="2" charset="0"/>
                <a:cs typeface="Poppins SemiBold" panose="00000700000000000000" pitchFamily="2" charset="0"/>
              </a:rPr>
              <a:t>Listen to your favorite songs</a:t>
            </a:r>
            <a:endParaRPr lang="en-GB" b="1" dirty="0">
              <a:solidFill>
                <a:schemeClr val="bg1"/>
              </a:solidFill>
              <a:latin typeface="Poppins SemiBold" panose="00000700000000000000" pitchFamily="2" charset="0"/>
              <a:cs typeface="Poppins SemiBold" panose="00000700000000000000" pitchFamily="2" charset="0"/>
            </a:endParaRPr>
          </a:p>
        </p:txBody>
      </p:sp>
      <p:sp>
        <p:nvSpPr>
          <p:cNvPr id="16" name="Rectangle: Rounded Corners 54">
            <a:extLst>
              <a:ext uri="{FF2B5EF4-FFF2-40B4-BE49-F238E27FC236}">
                <a16:creationId xmlns:a16="http://schemas.microsoft.com/office/drawing/2014/main" id="{196B7F67-FE7E-4E38-ACD9-ED528AAD4164}"/>
              </a:ext>
            </a:extLst>
          </p:cNvPr>
          <p:cNvSpPr/>
          <p:nvPr/>
        </p:nvSpPr>
        <p:spPr>
          <a:xfrm>
            <a:off x="5027288" y="5947319"/>
            <a:ext cx="2490750" cy="601213"/>
          </a:xfrm>
          <a:prstGeom prst="roundRect">
            <a:avLst>
              <a:gd name="adj" fmla="val 50000"/>
            </a:avLst>
          </a:prstGeom>
          <a:solidFill>
            <a:srgbClr val="EB332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Poppins SemiBold" panose="00000700000000000000" pitchFamily="2" charset="0"/>
                <a:cs typeface="Poppins SemiBold" panose="00000700000000000000" pitchFamily="2" charset="0"/>
              </a:rPr>
              <a:t>Write in your journal</a:t>
            </a:r>
            <a:endParaRPr lang="en-GB" b="1" dirty="0">
              <a:solidFill>
                <a:schemeClr val="bg1"/>
              </a:solidFill>
              <a:latin typeface="Poppins SemiBold" panose="00000700000000000000" pitchFamily="2" charset="0"/>
              <a:cs typeface="Poppins SemiBold" panose="00000700000000000000" pitchFamily="2" charset="0"/>
            </a:endParaRPr>
          </a:p>
        </p:txBody>
      </p:sp>
      <p:sp>
        <p:nvSpPr>
          <p:cNvPr id="32" name="TextBox 31">
            <a:extLst>
              <a:ext uri="{FF2B5EF4-FFF2-40B4-BE49-F238E27FC236}">
                <a16:creationId xmlns:a16="http://schemas.microsoft.com/office/drawing/2014/main" id="{EEE159E0-4457-03DA-5655-9FCC06186F6D}"/>
              </a:ext>
            </a:extLst>
          </p:cNvPr>
          <p:cNvSpPr txBox="1"/>
          <p:nvPr/>
        </p:nvSpPr>
        <p:spPr>
          <a:xfrm>
            <a:off x="4068271" y="478272"/>
            <a:ext cx="4359010" cy="1015663"/>
          </a:xfrm>
          <a:prstGeom prst="rect">
            <a:avLst/>
          </a:prstGeom>
          <a:noFill/>
        </p:spPr>
        <p:txBody>
          <a:bodyPr wrap="square" rtlCol="0">
            <a:spAutoFit/>
          </a:bodyPr>
          <a:lstStyle/>
          <a:p>
            <a:r>
              <a:rPr lang="en-US" sz="6000" b="1" dirty="0">
                <a:solidFill>
                  <a:srgbClr val="092074"/>
                </a:solidFill>
                <a:latin typeface="Poppins" pitchFamily="2" charset="77"/>
                <a:cs typeface="Poppins SemiBold" panose="00000700000000000000" pitchFamily="2" charset="0"/>
              </a:rPr>
              <a:t>Check Out</a:t>
            </a:r>
            <a:endParaRPr lang="en-GB" sz="6000" b="1" dirty="0">
              <a:solidFill>
                <a:srgbClr val="092074"/>
              </a:solidFill>
              <a:latin typeface="Poppins" pitchFamily="2" charset="77"/>
              <a:cs typeface="Poppins SemiBold" panose="00000700000000000000" pitchFamily="2" charset="0"/>
            </a:endParaRPr>
          </a:p>
        </p:txBody>
      </p:sp>
      <p:sp>
        <p:nvSpPr>
          <p:cNvPr id="33" name="TextBox 8">
            <a:extLst>
              <a:ext uri="{FF2B5EF4-FFF2-40B4-BE49-F238E27FC236}">
                <a16:creationId xmlns:a16="http://schemas.microsoft.com/office/drawing/2014/main" id="{F6F23D9F-BDB9-A838-56E8-4BD900680959}"/>
              </a:ext>
            </a:extLst>
          </p:cNvPr>
          <p:cNvSpPr txBox="1"/>
          <p:nvPr/>
        </p:nvSpPr>
        <p:spPr>
          <a:xfrm>
            <a:off x="2688798" y="1329639"/>
            <a:ext cx="7541119" cy="430887"/>
          </a:xfrm>
          <a:prstGeom prst="rect">
            <a:avLst/>
          </a:prstGeom>
        </p:spPr>
        <p:txBody>
          <a:bodyPr wrap="square" lIns="0" tIns="0" rIns="0" bIns="0" rtlCol="0" anchor="t">
            <a:spAutoFit/>
          </a:bodyPr>
          <a:lstStyle/>
          <a:p>
            <a:pPr algn="ctr"/>
            <a:r>
              <a:rPr lang="en-US" sz="2800" b="1" dirty="0">
                <a:solidFill>
                  <a:srgbClr val="939598"/>
                </a:solidFill>
                <a:latin typeface="Poppins"/>
              </a:rPr>
              <a:t>What will you do for yourself today?</a:t>
            </a:r>
          </a:p>
        </p:txBody>
      </p:sp>
      <p:grpSp>
        <p:nvGrpSpPr>
          <p:cNvPr id="34" name="Graphic 2">
            <a:extLst>
              <a:ext uri="{FF2B5EF4-FFF2-40B4-BE49-F238E27FC236}">
                <a16:creationId xmlns:a16="http://schemas.microsoft.com/office/drawing/2014/main" id="{EF430CF7-00C9-ADE4-7C9C-DA5D662F11FC}"/>
              </a:ext>
            </a:extLst>
          </p:cNvPr>
          <p:cNvGrpSpPr/>
          <p:nvPr/>
        </p:nvGrpSpPr>
        <p:grpSpPr>
          <a:xfrm>
            <a:off x="7817271" y="94927"/>
            <a:ext cx="1359725" cy="982188"/>
            <a:chOff x="6087422" y="667429"/>
            <a:chExt cx="834385" cy="602712"/>
          </a:xfrm>
          <a:solidFill>
            <a:schemeClr val="bg1"/>
          </a:solidFill>
        </p:grpSpPr>
        <p:sp>
          <p:nvSpPr>
            <p:cNvPr id="35" name="Graphic 2">
              <a:extLst>
                <a:ext uri="{FF2B5EF4-FFF2-40B4-BE49-F238E27FC236}">
                  <a16:creationId xmlns:a16="http://schemas.microsoft.com/office/drawing/2014/main" id="{728DFAD1-6C1E-3438-6C94-160E645BFBAB}"/>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6" name="Graphic 2">
              <a:extLst>
                <a:ext uri="{FF2B5EF4-FFF2-40B4-BE49-F238E27FC236}">
                  <a16:creationId xmlns:a16="http://schemas.microsoft.com/office/drawing/2014/main" id="{DFEABE7B-B27B-D6B0-E609-731081B7661C}"/>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7" name="Graphic 2">
              <a:extLst>
                <a:ext uri="{FF2B5EF4-FFF2-40B4-BE49-F238E27FC236}">
                  <a16:creationId xmlns:a16="http://schemas.microsoft.com/office/drawing/2014/main" id="{8C0B92EA-61AC-F7AD-BCD5-10636AFDE4E3}"/>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38" name="Graphic 2">
              <a:extLst>
                <a:ext uri="{FF2B5EF4-FFF2-40B4-BE49-F238E27FC236}">
                  <a16:creationId xmlns:a16="http://schemas.microsoft.com/office/drawing/2014/main" id="{6C78DBBC-3D43-E7C3-818C-B8114212DA1B}"/>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9" name="Freeform 12">
            <a:extLst>
              <a:ext uri="{FF2B5EF4-FFF2-40B4-BE49-F238E27FC236}">
                <a16:creationId xmlns:a16="http://schemas.microsoft.com/office/drawing/2014/main" id="{43404A2D-D94E-10D6-CEA8-B048642F8DC2}"/>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sp>
        <p:nvSpPr>
          <p:cNvPr id="8" name="Rectangle: Rounded Corners 54">
            <a:extLst>
              <a:ext uri="{FF2B5EF4-FFF2-40B4-BE49-F238E27FC236}">
                <a16:creationId xmlns:a16="http://schemas.microsoft.com/office/drawing/2014/main" id="{D617B2FF-DD19-F8D7-F7DB-8ED61E5F5707}"/>
              </a:ext>
            </a:extLst>
          </p:cNvPr>
          <p:cNvSpPr/>
          <p:nvPr/>
        </p:nvSpPr>
        <p:spPr>
          <a:xfrm>
            <a:off x="4584442" y="3682501"/>
            <a:ext cx="3371884" cy="603504"/>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Poppins SemiBold" panose="00000700000000000000" pitchFamily="2" charset="0"/>
                <a:cs typeface="Poppins SemiBold" panose="00000700000000000000" pitchFamily="2" charset="0"/>
              </a:rPr>
              <a:t>Walk around your neighborhood</a:t>
            </a:r>
            <a:endParaRPr lang="en-GB" b="1" dirty="0">
              <a:solidFill>
                <a:schemeClr val="bg1"/>
              </a:solidFill>
              <a:latin typeface="Poppins SemiBold" panose="00000700000000000000" pitchFamily="2" charset="0"/>
              <a:cs typeface="Poppins SemiBold" panose="00000700000000000000" pitchFamily="2" charset="0"/>
            </a:endParaRPr>
          </a:p>
        </p:txBody>
      </p:sp>
      <p:pic>
        <p:nvPicPr>
          <p:cNvPr id="43" name="Picture 42">
            <a:extLst>
              <a:ext uri="{FF2B5EF4-FFF2-40B4-BE49-F238E27FC236}">
                <a16:creationId xmlns:a16="http://schemas.microsoft.com/office/drawing/2014/main" id="{BF53D468-2ABE-4D59-D9DE-7B5056981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4493" y="-17475"/>
            <a:ext cx="1254436" cy="1254436"/>
          </a:xfrm>
          <a:prstGeom prst="rect">
            <a:avLst/>
          </a:prstGeom>
        </p:spPr>
      </p:pic>
      <p:sp>
        <p:nvSpPr>
          <p:cNvPr id="86" name="Graphic 38">
            <a:extLst>
              <a:ext uri="{FF2B5EF4-FFF2-40B4-BE49-F238E27FC236}">
                <a16:creationId xmlns:a16="http://schemas.microsoft.com/office/drawing/2014/main" id="{AD09B3D3-7AB2-F81B-3340-B934D5420B83}"/>
              </a:ext>
            </a:extLst>
          </p:cNvPr>
          <p:cNvSpPr/>
          <p:nvPr/>
        </p:nvSpPr>
        <p:spPr>
          <a:xfrm>
            <a:off x="263117" y="620536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
        <p:nvSpPr>
          <p:cNvPr id="7" name="Rectangle: Rounded Corners 54">
            <a:extLst>
              <a:ext uri="{FF2B5EF4-FFF2-40B4-BE49-F238E27FC236}">
                <a16:creationId xmlns:a16="http://schemas.microsoft.com/office/drawing/2014/main" id="{D14C9593-3A77-00F6-5714-3DE65A89F366}"/>
              </a:ext>
            </a:extLst>
          </p:cNvPr>
          <p:cNvSpPr/>
          <p:nvPr/>
        </p:nvSpPr>
        <p:spPr>
          <a:xfrm>
            <a:off x="8757433" y="3727867"/>
            <a:ext cx="2624063" cy="603504"/>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Poppins SemiBold" panose="00000700000000000000" pitchFamily="2" charset="0"/>
                <a:cs typeface="Poppins SemiBold" panose="00000700000000000000" pitchFamily="2" charset="0"/>
              </a:rPr>
              <a:t>Stay hydrated</a:t>
            </a:r>
            <a:endParaRPr lang="en-GB" b="1" dirty="0">
              <a:solidFill>
                <a:schemeClr val="bg1"/>
              </a:solidFill>
              <a:latin typeface="Poppins SemiBold" panose="00000700000000000000" pitchFamily="2" charset="0"/>
              <a:cs typeface="Poppins SemiBold" panose="00000700000000000000" pitchFamily="2" charset="0"/>
            </a:endParaRPr>
          </a:p>
        </p:txBody>
      </p:sp>
      <p:sp>
        <p:nvSpPr>
          <p:cNvPr id="13" name="Rectangle: Rounded Corners 54">
            <a:extLst>
              <a:ext uri="{FF2B5EF4-FFF2-40B4-BE49-F238E27FC236}">
                <a16:creationId xmlns:a16="http://schemas.microsoft.com/office/drawing/2014/main" id="{23961079-9302-C66A-A54A-FA1DD290E131}"/>
              </a:ext>
            </a:extLst>
          </p:cNvPr>
          <p:cNvSpPr/>
          <p:nvPr/>
        </p:nvSpPr>
        <p:spPr>
          <a:xfrm>
            <a:off x="8812265" y="5972563"/>
            <a:ext cx="2490750" cy="595847"/>
          </a:xfrm>
          <a:prstGeom prst="roundRect">
            <a:avLst>
              <a:gd name="adj" fmla="val 50000"/>
            </a:avLst>
          </a:prstGeom>
          <a:solidFill>
            <a:srgbClr val="EC5A2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Poppins SemiBold" panose="00000700000000000000" pitchFamily="2" charset="0"/>
                <a:cs typeface="Poppins SemiBold" panose="00000700000000000000" pitchFamily="2" charset="0"/>
              </a:rPr>
              <a:t>Workout</a:t>
            </a:r>
            <a:endParaRPr lang="en-GB" b="1" dirty="0">
              <a:solidFill>
                <a:schemeClr val="bg1"/>
              </a:solidFill>
              <a:latin typeface="Poppins SemiBold" panose="00000700000000000000" pitchFamily="2" charset="0"/>
              <a:cs typeface="Poppins SemiBold" panose="00000700000000000000" pitchFamily="2" charset="0"/>
            </a:endParaRPr>
          </a:p>
        </p:txBody>
      </p:sp>
      <p:pic>
        <p:nvPicPr>
          <p:cNvPr id="30" name="Picture 29">
            <a:extLst>
              <a:ext uri="{FF2B5EF4-FFF2-40B4-BE49-F238E27FC236}">
                <a16:creationId xmlns:a16="http://schemas.microsoft.com/office/drawing/2014/main" id="{E256BD0E-72F3-6CCB-204A-57BDB7048A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1740" y="4445954"/>
            <a:ext cx="892533" cy="1451822"/>
          </a:xfrm>
          <a:prstGeom prst="rect">
            <a:avLst/>
          </a:prstGeom>
        </p:spPr>
      </p:pic>
      <p:pic>
        <p:nvPicPr>
          <p:cNvPr id="44" name="Picture 43">
            <a:extLst>
              <a:ext uri="{FF2B5EF4-FFF2-40B4-BE49-F238E27FC236}">
                <a16:creationId xmlns:a16="http://schemas.microsoft.com/office/drawing/2014/main" id="{F32AFE2A-293E-C1F0-65AE-9C08F997C6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1006" y="1768568"/>
            <a:ext cx="872676" cy="1872287"/>
          </a:xfrm>
          <a:prstGeom prst="rect">
            <a:avLst/>
          </a:prstGeom>
        </p:spPr>
      </p:pic>
      <p:pic>
        <p:nvPicPr>
          <p:cNvPr id="46" name="Picture 45">
            <a:extLst>
              <a:ext uri="{FF2B5EF4-FFF2-40B4-BE49-F238E27FC236}">
                <a16:creationId xmlns:a16="http://schemas.microsoft.com/office/drawing/2014/main" id="{6BCFA77E-F6D6-22A0-51B0-A8F0B71638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3330" y="4491063"/>
            <a:ext cx="942734" cy="1456256"/>
          </a:xfrm>
          <a:prstGeom prst="rect">
            <a:avLst/>
          </a:prstGeom>
        </p:spPr>
      </p:pic>
      <p:pic>
        <p:nvPicPr>
          <p:cNvPr id="48" name="Picture 47">
            <a:extLst>
              <a:ext uri="{FF2B5EF4-FFF2-40B4-BE49-F238E27FC236}">
                <a16:creationId xmlns:a16="http://schemas.microsoft.com/office/drawing/2014/main" id="{E69D84AB-FE4D-03F1-A053-23077F8115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34562" y="1698230"/>
            <a:ext cx="974032" cy="1940358"/>
          </a:xfrm>
          <a:prstGeom prst="rect">
            <a:avLst/>
          </a:prstGeom>
        </p:spPr>
      </p:pic>
      <p:pic>
        <p:nvPicPr>
          <p:cNvPr id="50" name="Picture 49">
            <a:extLst>
              <a:ext uri="{FF2B5EF4-FFF2-40B4-BE49-F238E27FC236}">
                <a16:creationId xmlns:a16="http://schemas.microsoft.com/office/drawing/2014/main" id="{9CF15A91-1D13-CB41-990B-5620D20764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9678" y="2573601"/>
            <a:ext cx="1815910" cy="1082792"/>
          </a:xfrm>
          <a:prstGeom prst="rect">
            <a:avLst/>
          </a:prstGeom>
        </p:spPr>
      </p:pic>
      <p:pic>
        <p:nvPicPr>
          <p:cNvPr id="53" name="Picture 52">
            <a:extLst>
              <a:ext uri="{FF2B5EF4-FFF2-40B4-BE49-F238E27FC236}">
                <a16:creationId xmlns:a16="http://schemas.microsoft.com/office/drawing/2014/main" id="{D3ADAEAF-8F90-AA7C-08A5-4D84B83D23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10533" y="4491063"/>
            <a:ext cx="1376517" cy="1463237"/>
          </a:xfrm>
          <a:prstGeom prst="rect">
            <a:avLst/>
          </a:prstGeom>
        </p:spPr>
      </p:pic>
    </p:spTree>
    <p:extLst>
      <p:ext uri="{BB962C8B-B14F-4D97-AF65-F5344CB8AC3E}">
        <p14:creationId xmlns:p14="http://schemas.microsoft.com/office/powerpoint/2010/main" val="1001517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32B3457-BA91-4D27-A37F-EC030D770285}"/>
              </a:ext>
            </a:extLst>
          </p:cNvPr>
          <p:cNvSpPr/>
          <p:nvPr/>
        </p:nvSpPr>
        <p:spPr>
          <a:xfrm>
            <a:off x="536713" y="2064959"/>
            <a:ext cx="11270973" cy="2954655"/>
          </a:xfrm>
          <a:prstGeom prst="rect">
            <a:avLst/>
          </a:prstGeom>
        </p:spPr>
        <p:txBody>
          <a:bodyPr wrap="square">
            <a:spAutoFit/>
          </a:bodyPr>
          <a:lstStyle/>
          <a:p>
            <a:pPr algn="ctr">
              <a:lnSpc>
                <a:spcPct val="150000"/>
              </a:lnSpc>
            </a:pPr>
            <a:r>
              <a:rPr lang="en-US" sz="2400" dirty="0">
                <a:solidFill>
                  <a:schemeClr val="bg1">
                    <a:lumMod val="95000"/>
                  </a:schemeClr>
                </a:solidFill>
                <a:latin typeface="Poppins" pitchFamily="2" charset="77"/>
                <a:ea typeface="Open Sans" panose="020B0606030504020204" pitchFamily="34" charset="0"/>
                <a:cs typeface="Poppins" pitchFamily="2" charset="77"/>
              </a:rPr>
              <a:t>Committed to fostering a safe and respectful District, school and community culture where the seeds of peace and justice are down so that all students and staff can lead safe, purposeful and academically fruitful lives. </a:t>
            </a:r>
          </a:p>
          <a:p>
            <a:pPr algn="ctr">
              <a:lnSpc>
                <a:spcPct val="150000"/>
              </a:lnSpc>
            </a:pPr>
            <a:endParaRPr lang="en-US" sz="600" b="1" dirty="0">
              <a:solidFill>
                <a:schemeClr val="bg1">
                  <a:lumMod val="95000"/>
                </a:schemeClr>
              </a:solidFill>
              <a:latin typeface="Poppins" pitchFamily="2" charset="77"/>
              <a:ea typeface="Open Sans" panose="020B0606030504020204" pitchFamily="34" charset="0"/>
              <a:cs typeface="Poppins" pitchFamily="2" charset="77"/>
            </a:endParaRPr>
          </a:p>
          <a:p>
            <a:pPr algn="ctr">
              <a:lnSpc>
                <a:spcPct val="150000"/>
              </a:lnSpc>
            </a:pPr>
            <a:r>
              <a:rPr lang="en-US" sz="2400" dirty="0">
                <a:solidFill>
                  <a:schemeClr val="bg1">
                    <a:lumMod val="95000"/>
                  </a:schemeClr>
                </a:solidFill>
                <a:latin typeface="Poppins" pitchFamily="2" charset="77"/>
                <a:ea typeface="Open Sans" panose="020B0606030504020204" pitchFamily="34" charset="0"/>
                <a:cs typeface="Poppins" pitchFamily="2" charset="77"/>
              </a:rPr>
              <a:t>Connect with us at </a:t>
            </a:r>
            <a:r>
              <a:rPr lang="en-US" sz="2400" u="sng" dirty="0" err="1">
                <a:solidFill>
                  <a:schemeClr val="bg1">
                    <a:lumMod val="95000"/>
                  </a:schemeClr>
                </a:solidFill>
                <a:latin typeface="Poppins" pitchFamily="2" charset="77"/>
                <a:ea typeface="Open Sans" panose="020B0606030504020204" pitchFamily="34" charset="0"/>
                <a:cs typeface="Poppins" pitchFamily="2" charset="77"/>
              </a:rPr>
              <a:t>bit.ly</a:t>
            </a:r>
            <a:r>
              <a:rPr lang="en-US" sz="2400" u="sng" dirty="0">
                <a:solidFill>
                  <a:schemeClr val="bg1">
                    <a:lumMod val="95000"/>
                  </a:schemeClr>
                </a:solidFill>
                <a:latin typeface="Poppins" pitchFamily="2" charset="77"/>
                <a:ea typeface="Open Sans" panose="020B0606030504020204" pitchFamily="34" charset="0"/>
                <a:cs typeface="Poppins" pitchFamily="2" charset="77"/>
              </a:rPr>
              <a:t>/LAUSD-HRDE</a:t>
            </a:r>
          </a:p>
        </p:txBody>
      </p:sp>
      <p:grpSp>
        <p:nvGrpSpPr>
          <p:cNvPr id="50" name="Graphic 38">
            <a:extLst>
              <a:ext uri="{FF2B5EF4-FFF2-40B4-BE49-F238E27FC236}">
                <a16:creationId xmlns:a16="http://schemas.microsoft.com/office/drawing/2014/main" id="{CFC8F38F-5C7B-1C78-D44F-32B33533F3FD}"/>
              </a:ext>
            </a:extLst>
          </p:cNvPr>
          <p:cNvGrpSpPr/>
          <p:nvPr/>
        </p:nvGrpSpPr>
        <p:grpSpPr>
          <a:xfrm>
            <a:off x="8310175" y="6271309"/>
            <a:ext cx="336664" cy="336745"/>
            <a:chOff x="9342265" y="2571740"/>
            <a:chExt cx="336664" cy="336745"/>
          </a:xfrm>
        </p:grpSpPr>
        <p:sp>
          <p:nvSpPr>
            <p:cNvPr id="51" name="Graphic 38">
              <a:extLst>
                <a:ext uri="{FF2B5EF4-FFF2-40B4-BE49-F238E27FC236}">
                  <a16:creationId xmlns:a16="http://schemas.microsoft.com/office/drawing/2014/main" id="{6E026D13-D31C-A17B-D556-979CF1AA90D1}"/>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A7F88DD3-9A87-0AB8-72A9-683E51E7BA1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53" name="Graphic 38">
            <a:extLst>
              <a:ext uri="{FF2B5EF4-FFF2-40B4-BE49-F238E27FC236}">
                <a16:creationId xmlns:a16="http://schemas.microsoft.com/office/drawing/2014/main" id="{EB2479C2-3F8A-AF47-BE6B-D46BC2E354A6}"/>
              </a:ext>
            </a:extLst>
          </p:cNvPr>
          <p:cNvGrpSpPr/>
          <p:nvPr/>
        </p:nvGrpSpPr>
        <p:grpSpPr>
          <a:xfrm>
            <a:off x="2812511" y="27041"/>
            <a:ext cx="526233" cy="534913"/>
            <a:chOff x="3867783" y="1582991"/>
            <a:chExt cx="526233" cy="534913"/>
          </a:xfrm>
          <a:solidFill>
            <a:schemeClr val="accent4"/>
          </a:solidFill>
        </p:grpSpPr>
        <p:sp>
          <p:nvSpPr>
            <p:cNvPr id="54" name="Graphic 38">
              <a:extLst>
                <a:ext uri="{FF2B5EF4-FFF2-40B4-BE49-F238E27FC236}">
                  <a16:creationId xmlns:a16="http://schemas.microsoft.com/office/drawing/2014/main" id="{F323F405-A45E-CC38-BD61-40E12B1DC0F2}"/>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485EEC4F-10C0-694F-174B-B1CB41AFEE10}"/>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0183397C-76C5-A15A-000C-D02757BD1B30}"/>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E9EE0D82-1633-81DC-5970-C08713DBD48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93595276-06EA-B61B-F860-BD9FDBD08816}"/>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2BB16AC9-6794-4D9A-8640-493591D384CE}"/>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83C0125F-90A5-4705-8A42-AD7BED8B0F08}"/>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4086A940-DBBF-88AA-1163-DC45A27A730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62" name="Graphic 38">
              <a:extLst>
                <a:ext uri="{FF2B5EF4-FFF2-40B4-BE49-F238E27FC236}">
                  <a16:creationId xmlns:a16="http://schemas.microsoft.com/office/drawing/2014/main" id="{3B3A2D56-F8A0-C9C0-4AF9-00DF4862CC02}"/>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63" name="Graphic 38">
            <a:extLst>
              <a:ext uri="{FF2B5EF4-FFF2-40B4-BE49-F238E27FC236}">
                <a16:creationId xmlns:a16="http://schemas.microsoft.com/office/drawing/2014/main" id="{0FCDF768-935F-9BD3-ECE5-5B1F6D80DCA5}"/>
              </a:ext>
            </a:extLst>
          </p:cNvPr>
          <p:cNvGrpSpPr/>
          <p:nvPr/>
        </p:nvGrpSpPr>
        <p:grpSpPr>
          <a:xfrm>
            <a:off x="669946" y="452705"/>
            <a:ext cx="1407277" cy="780637"/>
            <a:chOff x="6495821" y="1090764"/>
            <a:chExt cx="1407277" cy="780637"/>
          </a:xfrm>
        </p:grpSpPr>
        <p:sp>
          <p:nvSpPr>
            <p:cNvPr id="64" name="Graphic 38">
              <a:extLst>
                <a:ext uri="{FF2B5EF4-FFF2-40B4-BE49-F238E27FC236}">
                  <a16:creationId xmlns:a16="http://schemas.microsoft.com/office/drawing/2014/main" id="{E07951B1-B627-983C-80D7-2C9E16A0B20B}"/>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65" name="Graphic 38">
              <a:extLst>
                <a:ext uri="{FF2B5EF4-FFF2-40B4-BE49-F238E27FC236}">
                  <a16:creationId xmlns:a16="http://schemas.microsoft.com/office/drawing/2014/main" id="{5633C566-0E06-7FDE-4757-1C6565B5FEF0}"/>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6" name="Graphic 38">
              <a:extLst>
                <a:ext uri="{FF2B5EF4-FFF2-40B4-BE49-F238E27FC236}">
                  <a16:creationId xmlns:a16="http://schemas.microsoft.com/office/drawing/2014/main" id="{748D0A81-1557-23ED-9B88-02F01C0E4E1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67" name="Graphic 38">
              <a:extLst>
                <a:ext uri="{FF2B5EF4-FFF2-40B4-BE49-F238E27FC236}">
                  <a16:creationId xmlns:a16="http://schemas.microsoft.com/office/drawing/2014/main" id="{DE66C710-2FA6-EE66-919C-D8936A77CF7F}"/>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8" name="Graphic 38">
              <a:extLst>
                <a:ext uri="{FF2B5EF4-FFF2-40B4-BE49-F238E27FC236}">
                  <a16:creationId xmlns:a16="http://schemas.microsoft.com/office/drawing/2014/main" id="{77C7F71F-7D69-45CF-9F0C-F7E83EB36EC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69" name="Graphic 38">
            <a:extLst>
              <a:ext uri="{FF2B5EF4-FFF2-40B4-BE49-F238E27FC236}">
                <a16:creationId xmlns:a16="http://schemas.microsoft.com/office/drawing/2014/main" id="{66241FE6-03FB-3CBA-26A3-36401D450F85}"/>
              </a:ext>
            </a:extLst>
          </p:cNvPr>
          <p:cNvSpPr/>
          <p:nvPr/>
        </p:nvSpPr>
        <p:spPr>
          <a:xfrm>
            <a:off x="11510654" y="4692650"/>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80" name="Graphic 38">
            <a:extLst>
              <a:ext uri="{FF2B5EF4-FFF2-40B4-BE49-F238E27FC236}">
                <a16:creationId xmlns:a16="http://schemas.microsoft.com/office/drawing/2014/main" id="{472C704C-50FA-ED22-3CD1-3A6D6DD95FA0}"/>
              </a:ext>
            </a:extLst>
          </p:cNvPr>
          <p:cNvSpPr/>
          <p:nvPr/>
        </p:nvSpPr>
        <p:spPr>
          <a:xfrm>
            <a:off x="2622031" y="627130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81" name="Graphic 38">
            <a:extLst>
              <a:ext uri="{FF2B5EF4-FFF2-40B4-BE49-F238E27FC236}">
                <a16:creationId xmlns:a16="http://schemas.microsoft.com/office/drawing/2014/main" id="{9B8FA350-9AB5-8B5B-CD9B-AEE0BBA25338}"/>
              </a:ext>
            </a:extLst>
          </p:cNvPr>
          <p:cNvSpPr/>
          <p:nvPr/>
        </p:nvSpPr>
        <p:spPr>
          <a:xfrm>
            <a:off x="11346847" y="51979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82" name="Graphic 38">
            <a:extLst>
              <a:ext uri="{FF2B5EF4-FFF2-40B4-BE49-F238E27FC236}">
                <a16:creationId xmlns:a16="http://schemas.microsoft.com/office/drawing/2014/main" id="{D284DE38-2494-3455-B2C5-8D786E26FE14}"/>
              </a:ext>
            </a:extLst>
          </p:cNvPr>
          <p:cNvGrpSpPr/>
          <p:nvPr/>
        </p:nvGrpSpPr>
        <p:grpSpPr>
          <a:xfrm>
            <a:off x="576022" y="2208040"/>
            <a:ext cx="336664" cy="336745"/>
            <a:chOff x="9342265" y="2571740"/>
            <a:chExt cx="336664" cy="336745"/>
          </a:xfrm>
        </p:grpSpPr>
        <p:sp>
          <p:nvSpPr>
            <p:cNvPr id="83" name="Graphic 38">
              <a:extLst>
                <a:ext uri="{FF2B5EF4-FFF2-40B4-BE49-F238E27FC236}">
                  <a16:creationId xmlns:a16="http://schemas.microsoft.com/office/drawing/2014/main" id="{7C96E4CC-B7E6-F252-2171-F09BEDC7A17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84" name="Graphic 38">
              <a:extLst>
                <a:ext uri="{FF2B5EF4-FFF2-40B4-BE49-F238E27FC236}">
                  <a16:creationId xmlns:a16="http://schemas.microsoft.com/office/drawing/2014/main" id="{B933460F-292D-6AA5-6D5C-C0137CC1E5D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85" name="Graphic 38">
            <a:extLst>
              <a:ext uri="{FF2B5EF4-FFF2-40B4-BE49-F238E27FC236}">
                <a16:creationId xmlns:a16="http://schemas.microsoft.com/office/drawing/2014/main" id="{2A9EB7C7-DC9B-4F6C-052C-A607B723DE4E}"/>
              </a:ext>
            </a:extLst>
          </p:cNvPr>
          <p:cNvSpPr/>
          <p:nvPr/>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96" name="Group 95">
            <a:extLst>
              <a:ext uri="{FF2B5EF4-FFF2-40B4-BE49-F238E27FC236}">
                <a16:creationId xmlns:a16="http://schemas.microsoft.com/office/drawing/2014/main" id="{C75169A8-A66B-D356-6FCD-B9FE682E3717}"/>
              </a:ext>
            </a:extLst>
          </p:cNvPr>
          <p:cNvGrpSpPr/>
          <p:nvPr/>
        </p:nvGrpSpPr>
        <p:grpSpPr>
          <a:xfrm>
            <a:off x="5130011" y="5122769"/>
            <a:ext cx="1420125" cy="1420125"/>
            <a:chOff x="5130011" y="5261915"/>
            <a:chExt cx="1420125" cy="1420125"/>
          </a:xfrm>
        </p:grpSpPr>
        <p:sp>
          <p:nvSpPr>
            <p:cNvPr id="90" name="Rounded Rectangle 89">
              <a:extLst>
                <a:ext uri="{FF2B5EF4-FFF2-40B4-BE49-F238E27FC236}">
                  <a16:creationId xmlns:a16="http://schemas.microsoft.com/office/drawing/2014/main" id="{B1E218C2-EF84-1AEF-9791-A5EE8F3A8F4D}"/>
                </a:ext>
              </a:extLst>
            </p:cNvPr>
            <p:cNvSpPr/>
            <p:nvPr/>
          </p:nvSpPr>
          <p:spPr>
            <a:xfrm>
              <a:off x="5130011" y="5261915"/>
              <a:ext cx="1420125" cy="1420125"/>
            </a:xfrm>
            <a:prstGeom prst="roundRect">
              <a:avLst/>
            </a:prstGeom>
            <a:solidFill>
              <a:schemeClr val="bg1"/>
            </a:solidFill>
            <a:ln>
              <a:noFill/>
            </a:ln>
            <a:effectLst>
              <a:outerShdw blurRad="1397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88">
              <a:extLst>
                <a:ext uri="{FF2B5EF4-FFF2-40B4-BE49-F238E27FC236}">
                  <a16:creationId xmlns:a16="http://schemas.microsoft.com/office/drawing/2014/main" id="{56EC99C3-8134-6FC1-00DD-6412C86DE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7886" y="5379790"/>
              <a:ext cx="1184375" cy="1184375"/>
            </a:xfrm>
            <a:prstGeom prst="rect">
              <a:avLst/>
            </a:prstGeom>
          </p:spPr>
        </p:pic>
      </p:grpSp>
      <p:sp>
        <p:nvSpPr>
          <p:cNvPr id="91" name="Freeform 12">
            <a:extLst>
              <a:ext uri="{FF2B5EF4-FFF2-40B4-BE49-F238E27FC236}">
                <a16:creationId xmlns:a16="http://schemas.microsoft.com/office/drawing/2014/main" id="{F62D4CE7-BA16-CD65-EBC3-AF9CA916F6F5}"/>
              </a:ext>
            </a:extLst>
          </p:cNvPr>
          <p:cNvSpPr/>
          <p:nvPr/>
        </p:nvSpPr>
        <p:spPr>
          <a:xfrm>
            <a:off x="3784534" y="611945"/>
            <a:ext cx="4525641" cy="621397"/>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grpSp>
        <p:nvGrpSpPr>
          <p:cNvPr id="92" name="Group 91">
            <a:extLst>
              <a:ext uri="{FF2B5EF4-FFF2-40B4-BE49-F238E27FC236}">
                <a16:creationId xmlns:a16="http://schemas.microsoft.com/office/drawing/2014/main" id="{6BFA11F5-1DA3-B1AC-2608-A05DE80A76BD}"/>
              </a:ext>
            </a:extLst>
          </p:cNvPr>
          <p:cNvGrpSpPr/>
          <p:nvPr/>
        </p:nvGrpSpPr>
        <p:grpSpPr>
          <a:xfrm>
            <a:off x="104719" y="6360088"/>
            <a:ext cx="2860654" cy="433629"/>
            <a:chOff x="6288775" y="3899192"/>
            <a:chExt cx="3101560" cy="467970"/>
          </a:xfrm>
          <a:effectLst/>
        </p:grpSpPr>
        <p:sp>
          <p:nvSpPr>
            <p:cNvPr id="93" name="Rectangle: Rounded Corners 25">
              <a:extLst>
                <a:ext uri="{FF2B5EF4-FFF2-40B4-BE49-F238E27FC236}">
                  <a16:creationId xmlns:a16="http://schemas.microsoft.com/office/drawing/2014/main" id="{C88EFF4C-8EC9-C4BC-465A-A790CC964F8A}"/>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94" name="TextBox 93">
              <a:extLst>
                <a:ext uri="{FF2B5EF4-FFF2-40B4-BE49-F238E27FC236}">
                  <a16:creationId xmlns:a16="http://schemas.microsoft.com/office/drawing/2014/main" id="{4CF446D7-9C55-295D-54D5-834D260B067B}"/>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95" name="Picture 94">
            <a:extLst>
              <a:ext uri="{FF2B5EF4-FFF2-40B4-BE49-F238E27FC236}">
                <a16:creationId xmlns:a16="http://schemas.microsoft.com/office/drawing/2014/main" id="{03227989-21C5-7215-3482-F60F65FF5E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02334" y="5470234"/>
            <a:ext cx="1254436" cy="1254436"/>
          </a:xfrm>
          <a:prstGeom prst="rect">
            <a:avLst/>
          </a:prstGeom>
        </p:spPr>
      </p:pic>
    </p:spTree>
    <p:extLst>
      <p:ext uri="{BB962C8B-B14F-4D97-AF65-F5344CB8AC3E}">
        <p14:creationId xmlns:p14="http://schemas.microsoft.com/office/powerpoint/2010/main" val="1061051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7C1BEEE7-1DDC-46DD-A733-82A9FB65D0EC}"/>
              </a:ext>
            </a:extLst>
          </p:cNvPr>
          <p:cNvSpPr/>
          <p:nvPr/>
        </p:nvSpPr>
        <p:spPr>
          <a:xfrm>
            <a:off x="647566" y="2606651"/>
            <a:ext cx="6023978" cy="3652072"/>
          </a:xfrm>
          <a:prstGeom prst="roundRect">
            <a:avLst>
              <a:gd name="adj" fmla="val 8491"/>
            </a:avLst>
          </a:prstGeom>
          <a:solidFill>
            <a:schemeClr val="bg1"/>
          </a:solidFill>
          <a:ln>
            <a:noFill/>
          </a:ln>
          <a:effectLst>
            <a:outerShdw blurRad="1016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24DA90D-C575-47F0-889C-2CF0DBF5706D}"/>
              </a:ext>
            </a:extLst>
          </p:cNvPr>
          <p:cNvSpPr txBox="1"/>
          <p:nvPr/>
        </p:nvSpPr>
        <p:spPr>
          <a:xfrm>
            <a:off x="1142822" y="2838394"/>
            <a:ext cx="5432317" cy="3117264"/>
          </a:xfrm>
          <a:prstGeom prst="rect">
            <a:avLst/>
          </a:prstGeom>
          <a:noFill/>
        </p:spPr>
        <p:txBody>
          <a:bodyPr wrap="square" rtlCol="0">
            <a:spAutoFit/>
          </a:bodyPr>
          <a:lstStyle/>
          <a:p>
            <a:pPr marL="171450" indent="-171450">
              <a:lnSpc>
                <a:spcPct val="130000"/>
              </a:lnSpc>
              <a:spcBef>
                <a:spcPts val="500"/>
              </a:spcBef>
              <a:buClr>
                <a:schemeClr val="accent3"/>
              </a:buClr>
              <a:buFont typeface="Wingdings 2" panose="05020102010507070707" pitchFamily="18" charset="2"/>
              <a:buChar char=""/>
            </a:pPr>
            <a:r>
              <a:rPr lang="en-GB" sz="2800" dirty="0">
                <a:solidFill>
                  <a:schemeClr val="accent2"/>
                </a:solidFill>
                <a:latin typeface="Poppins SemiBold" panose="00000700000000000000" pitchFamily="2" charset="0"/>
                <a:cs typeface="Poppins SemiBold" panose="00000700000000000000" pitchFamily="2" charset="0"/>
              </a:rPr>
              <a:t> Gaming</a:t>
            </a:r>
          </a:p>
          <a:p>
            <a:pPr marL="171450" indent="-171450">
              <a:lnSpc>
                <a:spcPct val="130000"/>
              </a:lnSpc>
              <a:spcBef>
                <a:spcPts val="500"/>
              </a:spcBef>
              <a:buClr>
                <a:schemeClr val="accent3"/>
              </a:buClr>
              <a:buFont typeface="Wingdings 2" panose="05020102010507070707" pitchFamily="18" charset="2"/>
              <a:buChar char=""/>
            </a:pPr>
            <a:r>
              <a:rPr lang="en-GB" sz="2800" dirty="0">
                <a:solidFill>
                  <a:schemeClr val="accent2"/>
                </a:solidFill>
                <a:latin typeface="Poppins SemiBold" panose="00000700000000000000" pitchFamily="2" charset="0"/>
                <a:cs typeface="Poppins SemiBold" panose="00000700000000000000" pitchFamily="2" charset="0"/>
              </a:rPr>
              <a:t> Social Media</a:t>
            </a:r>
          </a:p>
          <a:p>
            <a:pPr marL="171450" indent="-171450">
              <a:lnSpc>
                <a:spcPct val="130000"/>
              </a:lnSpc>
              <a:spcBef>
                <a:spcPts val="500"/>
              </a:spcBef>
              <a:buClr>
                <a:schemeClr val="accent3"/>
              </a:buClr>
              <a:buFont typeface="Wingdings 2" panose="05020102010507070707" pitchFamily="18" charset="2"/>
              <a:buChar char=""/>
            </a:pPr>
            <a:r>
              <a:rPr lang="en-GB" sz="2800" dirty="0">
                <a:solidFill>
                  <a:schemeClr val="accent2"/>
                </a:solidFill>
                <a:latin typeface="Poppins SemiBold" panose="00000700000000000000" pitchFamily="2" charset="0"/>
                <a:cs typeface="Poppins SemiBold" panose="00000700000000000000" pitchFamily="2" charset="0"/>
              </a:rPr>
              <a:t> Texting</a:t>
            </a:r>
          </a:p>
          <a:p>
            <a:pPr marL="171450" indent="-171450">
              <a:lnSpc>
                <a:spcPct val="130000"/>
              </a:lnSpc>
              <a:spcBef>
                <a:spcPts val="500"/>
              </a:spcBef>
              <a:buClr>
                <a:schemeClr val="accent3"/>
              </a:buClr>
              <a:buFont typeface="Wingdings 2" panose="05020102010507070707" pitchFamily="18" charset="2"/>
              <a:buChar char=""/>
            </a:pPr>
            <a:r>
              <a:rPr lang="en-GB" sz="2800" dirty="0">
                <a:solidFill>
                  <a:schemeClr val="accent2"/>
                </a:solidFill>
                <a:latin typeface="Poppins SemiBold" panose="00000700000000000000" pitchFamily="2" charset="0"/>
                <a:cs typeface="Poppins SemiBold" panose="00000700000000000000" pitchFamily="2" charset="0"/>
              </a:rPr>
              <a:t> Video Chatting</a:t>
            </a:r>
          </a:p>
          <a:p>
            <a:pPr marL="171450" indent="-171450">
              <a:lnSpc>
                <a:spcPct val="130000"/>
              </a:lnSpc>
              <a:spcBef>
                <a:spcPts val="500"/>
              </a:spcBef>
              <a:buClr>
                <a:schemeClr val="accent3"/>
              </a:buClr>
              <a:buFont typeface="Wingdings 2" panose="05020102010507070707" pitchFamily="18" charset="2"/>
              <a:buChar char=""/>
            </a:pPr>
            <a:r>
              <a:rPr lang="en-GB" sz="2800" dirty="0">
                <a:solidFill>
                  <a:schemeClr val="accent2"/>
                </a:solidFill>
                <a:latin typeface="Poppins SemiBold" panose="00000700000000000000" pitchFamily="2" charset="0"/>
                <a:cs typeface="Poppins SemiBold" panose="00000700000000000000" pitchFamily="2" charset="0"/>
              </a:rPr>
              <a:t> Watching/Sharing Videos</a:t>
            </a:r>
          </a:p>
        </p:txBody>
      </p:sp>
      <p:grpSp>
        <p:nvGrpSpPr>
          <p:cNvPr id="31" name="Graphic 2">
            <a:extLst>
              <a:ext uri="{FF2B5EF4-FFF2-40B4-BE49-F238E27FC236}">
                <a16:creationId xmlns:a16="http://schemas.microsoft.com/office/drawing/2014/main" id="{9CA1A7AF-2FA3-4C5C-8A49-EDD08A95412D}"/>
              </a:ext>
            </a:extLst>
          </p:cNvPr>
          <p:cNvGrpSpPr/>
          <p:nvPr/>
        </p:nvGrpSpPr>
        <p:grpSpPr>
          <a:xfrm>
            <a:off x="6031489" y="438925"/>
            <a:ext cx="1359725" cy="982188"/>
            <a:chOff x="6087422" y="667429"/>
            <a:chExt cx="834385" cy="602712"/>
          </a:xfrm>
          <a:solidFill>
            <a:schemeClr val="bg1"/>
          </a:solidFill>
        </p:grpSpPr>
        <p:sp>
          <p:nvSpPr>
            <p:cNvPr id="32" name="Graphic 2">
              <a:extLst>
                <a:ext uri="{FF2B5EF4-FFF2-40B4-BE49-F238E27FC236}">
                  <a16:creationId xmlns:a16="http://schemas.microsoft.com/office/drawing/2014/main" id="{A358C6BC-D940-4921-9EA6-4DE8DDDF221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3" name="Graphic 2">
              <a:extLst>
                <a:ext uri="{FF2B5EF4-FFF2-40B4-BE49-F238E27FC236}">
                  <a16:creationId xmlns:a16="http://schemas.microsoft.com/office/drawing/2014/main" id="{A1457887-AD2A-4FCF-8FA7-05B498FCEB5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4" name="Graphic 2">
              <a:extLst>
                <a:ext uri="{FF2B5EF4-FFF2-40B4-BE49-F238E27FC236}">
                  <a16:creationId xmlns:a16="http://schemas.microsoft.com/office/drawing/2014/main" id="{22F838B1-C291-43D1-AE5C-C930586E3E1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5" name="Graphic 2">
              <a:extLst>
                <a:ext uri="{FF2B5EF4-FFF2-40B4-BE49-F238E27FC236}">
                  <a16:creationId xmlns:a16="http://schemas.microsoft.com/office/drawing/2014/main" id="{4EA73631-3A94-4523-95DF-777BDC23833B}"/>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8" name="TextBox 37">
            <a:extLst>
              <a:ext uri="{FF2B5EF4-FFF2-40B4-BE49-F238E27FC236}">
                <a16:creationId xmlns:a16="http://schemas.microsoft.com/office/drawing/2014/main" id="{06DD7154-69FF-43BA-A7C3-6A358ECBAC4A}"/>
              </a:ext>
            </a:extLst>
          </p:cNvPr>
          <p:cNvSpPr txBox="1"/>
          <p:nvPr/>
        </p:nvSpPr>
        <p:spPr>
          <a:xfrm>
            <a:off x="591052" y="771010"/>
            <a:ext cx="6120300" cy="1938992"/>
          </a:xfrm>
          <a:prstGeom prst="rect">
            <a:avLst/>
          </a:prstGeom>
          <a:noFill/>
        </p:spPr>
        <p:txBody>
          <a:bodyPr wrap="square" rtlCol="0">
            <a:spAutoFit/>
          </a:bodyPr>
          <a:lstStyle/>
          <a:p>
            <a:pPr>
              <a:tabLst>
                <a:tab pos="3025775" algn="l"/>
              </a:tabLst>
            </a:pPr>
            <a:r>
              <a:rPr lang="en-GB" sz="6000" b="1" dirty="0">
                <a:solidFill>
                  <a:srgbClr val="092074"/>
                </a:solidFill>
                <a:latin typeface="Poppins" pitchFamily="2" charset="77"/>
              </a:rPr>
              <a:t>Why do we like being online?</a:t>
            </a:r>
          </a:p>
        </p:txBody>
      </p:sp>
      <p:sp>
        <p:nvSpPr>
          <p:cNvPr id="50" name="Freeform 12">
            <a:extLst>
              <a:ext uri="{FF2B5EF4-FFF2-40B4-BE49-F238E27FC236}">
                <a16:creationId xmlns:a16="http://schemas.microsoft.com/office/drawing/2014/main" id="{234C962C-AE04-33C6-B312-F80C0F735DD6}"/>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51" name="Picture 50">
            <a:extLst>
              <a:ext uri="{FF2B5EF4-FFF2-40B4-BE49-F238E27FC236}">
                <a16:creationId xmlns:a16="http://schemas.microsoft.com/office/drawing/2014/main" id="{6773B5D9-9BD8-BB09-6A26-FF8A18BD1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grpSp>
        <p:nvGrpSpPr>
          <p:cNvPr id="53" name="Group 52">
            <a:extLst>
              <a:ext uri="{FF2B5EF4-FFF2-40B4-BE49-F238E27FC236}">
                <a16:creationId xmlns:a16="http://schemas.microsoft.com/office/drawing/2014/main" id="{4B28FDED-C996-03B7-D039-FD6ED3360762}"/>
              </a:ext>
            </a:extLst>
          </p:cNvPr>
          <p:cNvGrpSpPr/>
          <p:nvPr/>
        </p:nvGrpSpPr>
        <p:grpSpPr>
          <a:xfrm>
            <a:off x="104719" y="6360088"/>
            <a:ext cx="2860654" cy="433629"/>
            <a:chOff x="6288775" y="3899192"/>
            <a:chExt cx="3101560" cy="467970"/>
          </a:xfrm>
          <a:effectLst/>
        </p:grpSpPr>
        <p:sp>
          <p:nvSpPr>
            <p:cNvPr id="54" name="Rectangle: Rounded Corners 25">
              <a:extLst>
                <a:ext uri="{FF2B5EF4-FFF2-40B4-BE49-F238E27FC236}">
                  <a16:creationId xmlns:a16="http://schemas.microsoft.com/office/drawing/2014/main" id="{D94B7D07-0766-2064-4C28-FA24044B9905}"/>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55" name="TextBox 54">
              <a:extLst>
                <a:ext uri="{FF2B5EF4-FFF2-40B4-BE49-F238E27FC236}">
                  <a16:creationId xmlns:a16="http://schemas.microsoft.com/office/drawing/2014/main" id="{3F65E439-E954-9501-B4D4-61F9545D2F03}"/>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grpSp>
        <p:nvGrpSpPr>
          <p:cNvPr id="12" name="Graphic 38">
            <a:extLst>
              <a:ext uri="{FF2B5EF4-FFF2-40B4-BE49-F238E27FC236}">
                <a16:creationId xmlns:a16="http://schemas.microsoft.com/office/drawing/2014/main" id="{8B63C36B-0A25-B5CF-6EC9-7EB3ACFA37F9}"/>
              </a:ext>
            </a:extLst>
          </p:cNvPr>
          <p:cNvGrpSpPr/>
          <p:nvPr/>
        </p:nvGrpSpPr>
        <p:grpSpPr>
          <a:xfrm flipH="1">
            <a:off x="8026775" y="5882365"/>
            <a:ext cx="1407277" cy="780637"/>
            <a:chOff x="6495821" y="1090764"/>
            <a:chExt cx="1407277" cy="780637"/>
          </a:xfrm>
        </p:grpSpPr>
        <p:sp>
          <p:nvSpPr>
            <p:cNvPr id="13" name="Graphic 38">
              <a:extLst>
                <a:ext uri="{FF2B5EF4-FFF2-40B4-BE49-F238E27FC236}">
                  <a16:creationId xmlns:a16="http://schemas.microsoft.com/office/drawing/2014/main" id="{CA388DB4-E92E-373D-06D3-CF7D5B2868E0}"/>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09E259B3-5458-5BDE-55B9-BD28E6C8518A}"/>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C29318E9-3347-1442-1743-FC37DA7A6496}"/>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7EBE9853-DE05-9200-9317-4CDCC9A339A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93E04288-0B80-FE5F-7187-2688E0712959}"/>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19" name="Graphic 38">
            <a:extLst>
              <a:ext uri="{FF2B5EF4-FFF2-40B4-BE49-F238E27FC236}">
                <a16:creationId xmlns:a16="http://schemas.microsoft.com/office/drawing/2014/main" id="{8FD39D22-D99B-4A20-532D-3111CB491064}"/>
              </a:ext>
            </a:extLst>
          </p:cNvPr>
          <p:cNvSpPr/>
          <p:nvPr/>
        </p:nvSpPr>
        <p:spPr>
          <a:xfrm flipH="1">
            <a:off x="570302" y="5882019"/>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7" name="Graphic 38">
            <a:extLst>
              <a:ext uri="{FF2B5EF4-FFF2-40B4-BE49-F238E27FC236}">
                <a16:creationId xmlns:a16="http://schemas.microsoft.com/office/drawing/2014/main" id="{36D77F17-BFDD-4073-27E6-8C8170BCA23F}"/>
              </a:ext>
            </a:extLst>
          </p:cNvPr>
          <p:cNvGrpSpPr/>
          <p:nvPr/>
        </p:nvGrpSpPr>
        <p:grpSpPr>
          <a:xfrm flipH="1">
            <a:off x="11855336" y="18522"/>
            <a:ext cx="336664" cy="336745"/>
            <a:chOff x="9342265" y="2571740"/>
            <a:chExt cx="336664" cy="336745"/>
          </a:xfrm>
        </p:grpSpPr>
        <p:sp>
          <p:nvSpPr>
            <p:cNvPr id="39" name="Graphic 38">
              <a:extLst>
                <a:ext uri="{FF2B5EF4-FFF2-40B4-BE49-F238E27FC236}">
                  <a16:creationId xmlns:a16="http://schemas.microsoft.com/office/drawing/2014/main" id="{20189E8C-DA1C-924F-3ABF-A119A3D6494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B86AC8F2-DDCC-8535-1676-5E5A4BB3E5C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1" name="Graphic 38">
            <a:extLst>
              <a:ext uri="{FF2B5EF4-FFF2-40B4-BE49-F238E27FC236}">
                <a16:creationId xmlns:a16="http://schemas.microsoft.com/office/drawing/2014/main" id="{0C9C94AC-DCC6-8E3C-A891-D363254B9E26}"/>
              </a:ext>
            </a:extLst>
          </p:cNvPr>
          <p:cNvSpPr/>
          <p:nvPr/>
        </p:nvSpPr>
        <p:spPr>
          <a:xfrm flipH="1">
            <a:off x="9475259" y="681146"/>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pic>
        <p:nvPicPr>
          <p:cNvPr id="43" name="Picture 42">
            <a:extLst>
              <a:ext uri="{FF2B5EF4-FFF2-40B4-BE49-F238E27FC236}">
                <a16:creationId xmlns:a16="http://schemas.microsoft.com/office/drawing/2014/main" id="{3A24B46C-4711-DBAA-93E9-8FE574DC38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3802" y="2166602"/>
            <a:ext cx="5216304" cy="3239904"/>
          </a:xfrm>
          <a:prstGeom prst="rect">
            <a:avLst/>
          </a:prstGeom>
        </p:spPr>
      </p:pic>
    </p:spTree>
    <p:extLst>
      <p:ext uri="{BB962C8B-B14F-4D97-AF65-F5344CB8AC3E}">
        <p14:creationId xmlns:p14="http://schemas.microsoft.com/office/powerpoint/2010/main" val="986255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aphic 2">
            <a:extLst>
              <a:ext uri="{FF2B5EF4-FFF2-40B4-BE49-F238E27FC236}">
                <a16:creationId xmlns:a16="http://schemas.microsoft.com/office/drawing/2014/main" id="{AB9CEF42-69A7-4670-B1C3-8123086FA382}"/>
              </a:ext>
            </a:extLst>
          </p:cNvPr>
          <p:cNvGrpSpPr/>
          <p:nvPr/>
        </p:nvGrpSpPr>
        <p:grpSpPr>
          <a:xfrm>
            <a:off x="7557649" y="486459"/>
            <a:ext cx="1359725" cy="982188"/>
            <a:chOff x="6087422" y="667429"/>
            <a:chExt cx="834385" cy="602712"/>
          </a:xfrm>
          <a:solidFill>
            <a:schemeClr val="bg1"/>
          </a:solidFill>
        </p:grpSpPr>
        <p:sp>
          <p:nvSpPr>
            <p:cNvPr id="25" name="Graphic 2">
              <a:extLst>
                <a:ext uri="{FF2B5EF4-FFF2-40B4-BE49-F238E27FC236}">
                  <a16:creationId xmlns:a16="http://schemas.microsoft.com/office/drawing/2014/main" id="{9ACA26B8-4F72-45EC-984B-C5AC0C832253}"/>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26" name="Graphic 2">
              <a:extLst>
                <a:ext uri="{FF2B5EF4-FFF2-40B4-BE49-F238E27FC236}">
                  <a16:creationId xmlns:a16="http://schemas.microsoft.com/office/drawing/2014/main" id="{EFEE44E4-8CE2-454F-B51A-D6973FE3D225}"/>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27" name="Graphic 2">
              <a:extLst>
                <a:ext uri="{FF2B5EF4-FFF2-40B4-BE49-F238E27FC236}">
                  <a16:creationId xmlns:a16="http://schemas.microsoft.com/office/drawing/2014/main" id="{D13D328D-C9DC-482C-AF7E-F759A13EC7AE}"/>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28" name="Graphic 2">
              <a:extLst>
                <a:ext uri="{FF2B5EF4-FFF2-40B4-BE49-F238E27FC236}">
                  <a16:creationId xmlns:a16="http://schemas.microsoft.com/office/drawing/2014/main" id="{8FAC54D0-0482-45FD-B34A-7532F263CC3E}"/>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2" name="TextBox 1">
            <a:extLst>
              <a:ext uri="{FF2B5EF4-FFF2-40B4-BE49-F238E27FC236}">
                <a16:creationId xmlns:a16="http://schemas.microsoft.com/office/drawing/2014/main" id="{20007738-7368-3F43-65F7-AA38BF3452D0}"/>
              </a:ext>
            </a:extLst>
          </p:cNvPr>
          <p:cNvSpPr txBox="1"/>
          <p:nvPr/>
        </p:nvSpPr>
        <p:spPr>
          <a:xfrm>
            <a:off x="183625" y="853825"/>
            <a:ext cx="9324555" cy="1015663"/>
          </a:xfrm>
          <a:prstGeom prst="rect">
            <a:avLst/>
          </a:prstGeom>
          <a:noFill/>
        </p:spPr>
        <p:txBody>
          <a:bodyPr wrap="square" rtlCol="0">
            <a:spAutoFit/>
          </a:bodyPr>
          <a:lstStyle/>
          <a:p>
            <a:pPr>
              <a:tabLst>
                <a:tab pos="3025775" algn="l"/>
              </a:tabLst>
            </a:pPr>
            <a:r>
              <a:rPr lang="en-GB" sz="6000" b="1" dirty="0">
                <a:solidFill>
                  <a:srgbClr val="092074"/>
                </a:solidFill>
                <a:latin typeface="Poppins" pitchFamily="2" charset="77"/>
              </a:rPr>
              <a:t>The Power of Words</a:t>
            </a:r>
          </a:p>
        </p:txBody>
      </p:sp>
      <p:grpSp>
        <p:nvGrpSpPr>
          <p:cNvPr id="29" name="Graphic 38">
            <a:extLst>
              <a:ext uri="{FF2B5EF4-FFF2-40B4-BE49-F238E27FC236}">
                <a16:creationId xmlns:a16="http://schemas.microsoft.com/office/drawing/2014/main" id="{B8A3E779-B071-B3AC-9660-961F3C9D46A5}"/>
              </a:ext>
            </a:extLst>
          </p:cNvPr>
          <p:cNvGrpSpPr/>
          <p:nvPr/>
        </p:nvGrpSpPr>
        <p:grpSpPr>
          <a:xfrm>
            <a:off x="6027002" y="4382898"/>
            <a:ext cx="1407277" cy="780637"/>
            <a:chOff x="6495821" y="1090764"/>
            <a:chExt cx="1407277" cy="780637"/>
          </a:xfrm>
        </p:grpSpPr>
        <p:sp>
          <p:nvSpPr>
            <p:cNvPr id="30" name="Graphic 38">
              <a:extLst>
                <a:ext uri="{FF2B5EF4-FFF2-40B4-BE49-F238E27FC236}">
                  <a16:creationId xmlns:a16="http://schemas.microsoft.com/office/drawing/2014/main" id="{EAABABF7-4FF9-2200-F7A5-2F07F6AE2ADE}"/>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AACAE1D5-02AB-809D-900E-C0E3FDFCD1C4}"/>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CEB41137-FA90-D148-3EBA-6FDBBBC0C638}"/>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348A093C-09C4-BDF7-1CBD-EF0F585D4989}"/>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52FF7950-721D-9C1D-BD78-F245D6642AC7}"/>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36" name="Graphic 38">
            <a:extLst>
              <a:ext uri="{FF2B5EF4-FFF2-40B4-BE49-F238E27FC236}">
                <a16:creationId xmlns:a16="http://schemas.microsoft.com/office/drawing/2014/main" id="{8E859F4A-1790-98C6-EC41-672BBFB1F005}"/>
              </a:ext>
            </a:extLst>
          </p:cNvPr>
          <p:cNvGrpSpPr/>
          <p:nvPr/>
        </p:nvGrpSpPr>
        <p:grpSpPr>
          <a:xfrm>
            <a:off x="496509" y="5570701"/>
            <a:ext cx="336664" cy="336745"/>
            <a:chOff x="9342265" y="2571740"/>
            <a:chExt cx="336664" cy="336745"/>
          </a:xfrm>
        </p:grpSpPr>
        <p:sp>
          <p:nvSpPr>
            <p:cNvPr id="37" name="Graphic 38">
              <a:extLst>
                <a:ext uri="{FF2B5EF4-FFF2-40B4-BE49-F238E27FC236}">
                  <a16:creationId xmlns:a16="http://schemas.microsoft.com/office/drawing/2014/main" id="{38A10073-99C6-5BE2-9355-F09AD51C0F6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098F141B-17BC-4353-BDA4-8CE8B7832E7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44" name="Group 43">
            <a:extLst>
              <a:ext uri="{FF2B5EF4-FFF2-40B4-BE49-F238E27FC236}">
                <a16:creationId xmlns:a16="http://schemas.microsoft.com/office/drawing/2014/main" id="{226AEFF6-3EED-E3C5-3EC1-25FDF21E5AF9}"/>
              </a:ext>
            </a:extLst>
          </p:cNvPr>
          <p:cNvGrpSpPr/>
          <p:nvPr/>
        </p:nvGrpSpPr>
        <p:grpSpPr>
          <a:xfrm>
            <a:off x="89451" y="6360088"/>
            <a:ext cx="2860654" cy="433629"/>
            <a:chOff x="6288775" y="3899192"/>
            <a:chExt cx="3101560" cy="467970"/>
          </a:xfrm>
          <a:effectLst/>
        </p:grpSpPr>
        <p:sp>
          <p:nvSpPr>
            <p:cNvPr id="45" name="Rectangle: Rounded Corners 25">
              <a:extLst>
                <a:ext uri="{FF2B5EF4-FFF2-40B4-BE49-F238E27FC236}">
                  <a16:creationId xmlns:a16="http://schemas.microsoft.com/office/drawing/2014/main" id="{D231342A-5C6F-F5E5-CCA5-19FD4961EA70}"/>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46" name="TextBox 45">
              <a:extLst>
                <a:ext uri="{FF2B5EF4-FFF2-40B4-BE49-F238E27FC236}">
                  <a16:creationId xmlns:a16="http://schemas.microsoft.com/office/drawing/2014/main" id="{4C0622EA-53C6-0261-F115-4428788B0933}"/>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
        <p:nvSpPr>
          <p:cNvPr id="47" name="Freeform 12">
            <a:extLst>
              <a:ext uri="{FF2B5EF4-FFF2-40B4-BE49-F238E27FC236}">
                <a16:creationId xmlns:a16="http://schemas.microsoft.com/office/drawing/2014/main" id="{9E511C08-7B9D-2D03-AA97-38BB2112434C}"/>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5"/>
            <a:stretch>
              <a:fillRect/>
            </a:stretch>
          </a:blipFill>
        </p:spPr>
      </p:sp>
      <p:grpSp>
        <p:nvGrpSpPr>
          <p:cNvPr id="48" name="Graphic 38">
            <a:extLst>
              <a:ext uri="{FF2B5EF4-FFF2-40B4-BE49-F238E27FC236}">
                <a16:creationId xmlns:a16="http://schemas.microsoft.com/office/drawing/2014/main" id="{492A0BCF-800C-1238-8683-E820009F2E57}"/>
              </a:ext>
            </a:extLst>
          </p:cNvPr>
          <p:cNvGrpSpPr/>
          <p:nvPr/>
        </p:nvGrpSpPr>
        <p:grpSpPr>
          <a:xfrm>
            <a:off x="6165421" y="310853"/>
            <a:ext cx="526233" cy="534913"/>
            <a:chOff x="3867783" y="1582991"/>
            <a:chExt cx="526233" cy="534913"/>
          </a:xfrm>
          <a:solidFill>
            <a:schemeClr val="accent4"/>
          </a:solidFill>
        </p:grpSpPr>
        <p:sp>
          <p:nvSpPr>
            <p:cNvPr id="49" name="Graphic 38">
              <a:extLst>
                <a:ext uri="{FF2B5EF4-FFF2-40B4-BE49-F238E27FC236}">
                  <a16:creationId xmlns:a16="http://schemas.microsoft.com/office/drawing/2014/main" id="{63A5429E-4385-3F5D-1495-7DECD702704C}"/>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C031D4A8-F46C-B4B4-AC33-840558437042}"/>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A709A073-DC66-6AA4-DD0D-BACA07EE77A5}"/>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4BB46ABC-D6F6-29FC-F245-D0D44BD5A0BB}"/>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85CF5AE2-93EB-21C6-8AE9-71B411209BC6}"/>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C8997076-F679-1D85-4B05-283AA34DB233}"/>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4FE3165D-5B10-4A0B-F396-9B046D79350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79EFCA31-903A-DB65-A47D-637152F29B1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C9298EF1-1F54-6A00-EE15-FA90438E61FA}"/>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pic>
        <p:nvPicPr>
          <p:cNvPr id="59" name="Picture 58">
            <a:extLst>
              <a:ext uri="{FF2B5EF4-FFF2-40B4-BE49-F238E27FC236}">
                <a16:creationId xmlns:a16="http://schemas.microsoft.com/office/drawing/2014/main" id="{C6D18213-D9AA-66D4-5611-38ACC8772B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48113" y="5537286"/>
            <a:ext cx="1254436" cy="1254436"/>
          </a:xfrm>
          <a:prstGeom prst="rect">
            <a:avLst/>
          </a:prstGeom>
        </p:spPr>
      </p:pic>
      <p:sp>
        <p:nvSpPr>
          <p:cNvPr id="3" name="Freeform 6">
            <a:extLst>
              <a:ext uri="{FF2B5EF4-FFF2-40B4-BE49-F238E27FC236}">
                <a16:creationId xmlns:a16="http://schemas.microsoft.com/office/drawing/2014/main" id="{CFB1A90C-02EE-D470-3379-6CB62C11DF10}"/>
              </a:ext>
            </a:extLst>
          </p:cNvPr>
          <p:cNvSpPr/>
          <p:nvPr/>
        </p:nvSpPr>
        <p:spPr>
          <a:xfrm>
            <a:off x="1912030" y="1498382"/>
            <a:ext cx="8936435" cy="5095460"/>
          </a:xfrm>
          <a:custGeom>
            <a:avLst/>
            <a:gdLst/>
            <a:ahLst/>
            <a:cxnLst/>
            <a:rect l="l" t="t" r="r" b="b"/>
            <a:pathLst>
              <a:path w="13697707" h="7810286">
                <a:moveTo>
                  <a:pt x="0" y="0"/>
                </a:moveTo>
                <a:lnTo>
                  <a:pt x="13697707" y="0"/>
                </a:lnTo>
                <a:lnTo>
                  <a:pt x="13697707" y="7810286"/>
                </a:lnTo>
                <a:lnTo>
                  <a:pt x="0" y="7810286"/>
                </a:lnTo>
                <a:lnTo>
                  <a:pt x="0" y="0"/>
                </a:lnTo>
                <a:close/>
              </a:path>
            </a:pathLst>
          </a:custGeom>
          <a:blipFill>
            <a:blip r:embed="rId7"/>
            <a:stretch>
              <a:fillRect r="-36"/>
            </a:stretch>
          </a:blipFill>
        </p:spPr>
      </p:sp>
      <p:pic>
        <p:nvPicPr>
          <p:cNvPr id="4" name="Picture 11">
            <a:extLst>
              <a:ext uri="{FF2B5EF4-FFF2-40B4-BE49-F238E27FC236}">
                <a16:creationId xmlns:a16="http://schemas.microsoft.com/office/drawing/2014/main" id="{471251D0-0080-39DA-4F00-1D10442BEAAA}"/>
              </a:ext>
            </a:extLst>
          </p:cNvPr>
          <p:cNvPicPr>
            <a:picLocks noChangeAspect="1"/>
          </p:cNvPicPr>
          <p:nvPr>
            <a:videoFile r:link="rId1"/>
          </p:nvPr>
        </p:nvPicPr>
        <p:blipFill>
          <a:blip r:embed="rId8"/>
          <a:stretch>
            <a:fillRect/>
          </a:stretch>
        </p:blipFill>
        <p:spPr>
          <a:xfrm>
            <a:off x="3363255" y="2118365"/>
            <a:ext cx="5928294" cy="3334665"/>
          </a:xfrm>
          <a:prstGeom prst="rect">
            <a:avLst/>
          </a:prstGeom>
        </p:spPr>
      </p:pic>
      <p:grpSp>
        <p:nvGrpSpPr>
          <p:cNvPr id="5" name="Graphic 38">
            <a:extLst>
              <a:ext uri="{FF2B5EF4-FFF2-40B4-BE49-F238E27FC236}">
                <a16:creationId xmlns:a16="http://schemas.microsoft.com/office/drawing/2014/main" id="{3C44090D-536C-85F9-5AFF-6F64A362F70C}"/>
              </a:ext>
            </a:extLst>
          </p:cNvPr>
          <p:cNvGrpSpPr/>
          <p:nvPr/>
        </p:nvGrpSpPr>
        <p:grpSpPr>
          <a:xfrm>
            <a:off x="9901675" y="2474445"/>
            <a:ext cx="336664" cy="336745"/>
            <a:chOff x="9342265" y="2571740"/>
            <a:chExt cx="336664" cy="336745"/>
          </a:xfrm>
        </p:grpSpPr>
        <p:sp>
          <p:nvSpPr>
            <p:cNvPr id="6" name="Graphic 38">
              <a:extLst>
                <a:ext uri="{FF2B5EF4-FFF2-40B4-BE49-F238E27FC236}">
                  <a16:creationId xmlns:a16="http://schemas.microsoft.com/office/drawing/2014/main" id="{7A724BE0-1AEB-C59F-3432-70A68CF989E6}"/>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466BF9CA-968C-50CD-7F47-D70E25EE811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8" name="Graphic 38">
            <a:extLst>
              <a:ext uri="{FF2B5EF4-FFF2-40B4-BE49-F238E27FC236}">
                <a16:creationId xmlns:a16="http://schemas.microsoft.com/office/drawing/2014/main" id="{80E54079-40AF-D3CA-F91C-8FD6D0D90C70}"/>
              </a:ext>
            </a:extLst>
          </p:cNvPr>
          <p:cNvSpPr/>
          <p:nvPr/>
        </p:nvSpPr>
        <p:spPr>
          <a:xfrm>
            <a:off x="11601964" y="4019037"/>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57FFBF1C-C28E-05C4-6C93-C4F352BD1D97}"/>
              </a:ext>
            </a:extLst>
          </p:cNvPr>
          <p:cNvSpPr/>
          <p:nvPr/>
        </p:nvSpPr>
        <p:spPr>
          <a:xfrm>
            <a:off x="11346847" y="51979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AF3866C8-F8CA-9808-FC72-A14A793B9A54}"/>
              </a:ext>
            </a:extLst>
          </p:cNvPr>
          <p:cNvSpPr/>
          <p:nvPr/>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pic>
        <p:nvPicPr>
          <p:cNvPr id="9" name="Online Media 8" title="The Power of Words">
            <a:hlinkClick r:id="" action="ppaction://media"/>
            <a:extLst>
              <a:ext uri="{FF2B5EF4-FFF2-40B4-BE49-F238E27FC236}">
                <a16:creationId xmlns:a16="http://schemas.microsoft.com/office/drawing/2014/main" id="{99D9C803-5D1D-4BF7-ABFD-17850784C1E8}"/>
              </a:ext>
            </a:extLst>
          </p:cNvPr>
          <p:cNvPicPr>
            <a:picLocks noRot="1" noChangeAspect="1"/>
          </p:cNvPicPr>
          <p:nvPr>
            <a:videoFile r:link="rId2"/>
          </p:nvPr>
        </p:nvPicPr>
        <p:blipFill>
          <a:blip r:embed="rId9"/>
          <a:stretch>
            <a:fillRect/>
          </a:stretch>
        </p:blipFill>
        <p:spPr>
          <a:xfrm>
            <a:off x="3473981" y="2191205"/>
            <a:ext cx="5674195" cy="3191735"/>
          </a:xfrm>
          <a:prstGeom prst="rect">
            <a:avLst/>
          </a:prstGeom>
        </p:spPr>
      </p:pic>
    </p:spTree>
    <p:extLst>
      <p:ext uri="{BB962C8B-B14F-4D97-AF65-F5344CB8AC3E}">
        <p14:creationId xmlns:p14="http://schemas.microsoft.com/office/powerpoint/2010/main" val="320591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D6B23B-A94E-4D13-9E6C-29743406631B}"/>
              </a:ext>
            </a:extLst>
          </p:cNvPr>
          <p:cNvSpPr txBox="1"/>
          <p:nvPr/>
        </p:nvSpPr>
        <p:spPr>
          <a:xfrm>
            <a:off x="1595884" y="2231120"/>
            <a:ext cx="3603957" cy="954107"/>
          </a:xfrm>
          <a:prstGeom prst="rect">
            <a:avLst/>
          </a:prstGeom>
          <a:noFill/>
        </p:spPr>
        <p:txBody>
          <a:bodyPr wrap="square" rtlCol="0">
            <a:spAutoFit/>
          </a:bodyPr>
          <a:lstStyle/>
          <a:p>
            <a:r>
              <a:rPr lang="en-US" sz="2800" dirty="0">
                <a:solidFill>
                  <a:schemeClr val="accent4"/>
                </a:solidFill>
                <a:latin typeface="Poppins SemiBold" panose="00000700000000000000" pitchFamily="2" charset="0"/>
                <a:cs typeface="Poppins SemiBold" panose="00000700000000000000" pitchFamily="2" charset="0"/>
              </a:rPr>
              <a:t>What happened in the video?</a:t>
            </a:r>
            <a:endParaRPr lang="en-ID" sz="2800" dirty="0">
              <a:solidFill>
                <a:schemeClr val="accent4"/>
              </a:solidFill>
              <a:latin typeface="Poppins SemiBold" panose="00000700000000000000" pitchFamily="2" charset="0"/>
              <a:cs typeface="Poppins SemiBold" panose="00000700000000000000" pitchFamily="2" charset="0"/>
            </a:endParaRPr>
          </a:p>
        </p:txBody>
      </p:sp>
      <p:sp>
        <p:nvSpPr>
          <p:cNvPr id="26" name="TextBox 25">
            <a:extLst>
              <a:ext uri="{FF2B5EF4-FFF2-40B4-BE49-F238E27FC236}">
                <a16:creationId xmlns:a16="http://schemas.microsoft.com/office/drawing/2014/main" id="{1A1A2D57-E00D-41B3-BBCD-9D0334922B38}"/>
              </a:ext>
            </a:extLst>
          </p:cNvPr>
          <p:cNvSpPr txBox="1"/>
          <p:nvPr/>
        </p:nvSpPr>
        <p:spPr>
          <a:xfrm>
            <a:off x="1595884" y="3667849"/>
            <a:ext cx="4451412" cy="1384995"/>
          </a:xfrm>
          <a:prstGeom prst="rect">
            <a:avLst/>
          </a:prstGeom>
          <a:noFill/>
        </p:spPr>
        <p:txBody>
          <a:bodyPr wrap="square" rtlCol="0">
            <a:spAutoFit/>
          </a:bodyPr>
          <a:lstStyle/>
          <a:p>
            <a:r>
              <a:rPr lang="en-US" sz="2800" dirty="0">
                <a:solidFill>
                  <a:schemeClr val="accent1"/>
                </a:solidFill>
                <a:latin typeface="Poppins SemiBold" panose="00000700000000000000" pitchFamily="2" charset="0"/>
                <a:cs typeface="Poppins SemiBold" panose="00000700000000000000" pitchFamily="2" charset="0"/>
              </a:rPr>
              <a:t>One minute, Guts was playing a game and having fun, and then...?</a:t>
            </a:r>
          </a:p>
        </p:txBody>
      </p:sp>
      <p:grpSp>
        <p:nvGrpSpPr>
          <p:cNvPr id="34" name="Graphic 2">
            <a:extLst>
              <a:ext uri="{FF2B5EF4-FFF2-40B4-BE49-F238E27FC236}">
                <a16:creationId xmlns:a16="http://schemas.microsoft.com/office/drawing/2014/main" id="{C8B52F8B-5FAA-464E-AF71-8C7511BC72B9}"/>
              </a:ext>
            </a:extLst>
          </p:cNvPr>
          <p:cNvGrpSpPr/>
          <p:nvPr/>
        </p:nvGrpSpPr>
        <p:grpSpPr>
          <a:xfrm>
            <a:off x="4013472" y="547305"/>
            <a:ext cx="1359725" cy="982188"/>
            <a:chOff x="6087422" y="667429"/>
            <a:chExt cx="834385" cy="602712"/>
          </a:xfrm>
          <a:solidFill>
            <a:schemeClr val="bg1"/>
          </a:solidFill>
        </p:grpSpPr>
        <p:sp>
          <p:nvSpPr>
            <p:cNvPr id="35" name="Graphic 2">
              <a:extLst>
                <a:ext uri="{FF2B5EF4-FFF2-40B4-BE49-F238E27FC236}">
                  <a16:creationId xmlns:a16="http://schemas.microsoft.com/office/drawing/2014/main" id="{C8498FDD-0F99-4747-8C71-A8ACA07BCC8A}"/>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6" name="Graphic 2">
              <a:extLst>
                <a:ext uri="{FF2B5EF4-FFF2-40B4-BE49-F238E27FC236}">
                  <a16:creationId xmlns:a16="http://schemas.microsoft.com/office/drawing/2014/main" id="{4C7B74D4-4FFE-43CD-BCC3-409CE6B218F0}"/>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7" name="Graphic 2">
              <a:extLst>
                <a:ext uri="{FF2B5EF4-FFF2-40B4-BE49-F238E27FC236}">
                  <a16:creationId xmlns:a16="http://schemas.microsoft.com/office/drawing/2014/main" id="{AAE38CE7-EE69-4341-84F0-9E37F7A4E981}"/>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8" name="Graphic 2">
              <a:extLst>
                <a:ext uri="{FF2B5EF4-FFF2-40B4-BE49-F238E27FC236}">
                  <a16:creationId xmlns:a16="http://schemas.microsoft.com/office/drawing/2014/main" id="{C760DF7C-711D-4DD1-820B-423EE842F4C5}"/>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15" name="TextBox 14">
            <a:extLst>
              <a:ext uri="{FF2B5EF4-FFF2-40B4-BE49-F238E27FC236}">
                <a16:creationId xmlns:a16="http://schemas.microsoft.com/office/drawing/2014/main" id="{D4FFDEFC-95C4-C8CF-6CB6-31114682A0C4}"/>
              </a:ext>
            </a:extLst>
          </p:cNvPr>
          <p:cNvSpPr txBox="1"/>
          <p:nvPr/>
        </p:nvSpPr>
        <p:spPr>
          <a:xfrm>
            <a:off x="342650" y="853825"/>
            <a:ext cx="4249228" cy="1015663"/>
          </a:xfrm>
          <a:prstGeom prst="rect">
            <a:avLst/>
          </a:prstGeom>
          <a:noFill/>
        </p:spPr>
        <p:txBody>
          <a:bodyPr wrap="square" rtlCol="0">
            <a:spAutoFit/>
          </a:bodyPr>
          <a:lstStyle/>
          <a:p>
            <a:pPr>
              <a:tabLst>
                <a:tab pos="3025775" algn="l"/>
              </a:tabLst>
            </a:pPr>
            <a:r>
              <a:rPr lang="en-GB" sz="6000" b="1" dirty="0">
                <a:solidFill>
                  <a:srgbClr val="092074"/>
                </a:solidFill>
                <a:latin typeface="Poppins" pitchFamily="2" charset="77"/>
              </a:rPr>
              <a:t>Pair Share</a:t>
            </a:r>
          </a:p>
        </p:txBody>
      </p:sp>
      <p:sp>
        <p:nvSpPr>
          <p:cNvPr id="19" name="Freeform 12">
            <a:extLst>
              <a:ext uri="{FF2B5EF4-FFF2-40B4-BE49-F238E27FC236}">
                <a16:creationId xmlns:a16="http://schemas.microsoft.com/office/drawing/2014/main" id="{89B1BF04-ADDA-EFEE-3A74-B4C5BF784D53}"/>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grpSp>
        <p:nvGrpSpPr>
          <p:cNvPr id="20" name="Group 19">
            <a:extLst>
              <a:ext uri="{FF2B5EF4-FFF2-40B4-BE49-F238E27FC236}">
                <a16:creationId xmlns:a16="http://schemas.microsoft.com/office/drawing/2014/main" id="{60626A0C-F301-9CEF-7E69-73632D05EB5A}"/>
              </a:ext>
            </a:extLst>
          </p:cNvPr>
          <p:cNvGrpSpPr/>
          <p:nvPr/>
        </p:nvGrpSpPr>
        <p:grpSpPr>
          <a:xfrm>
            <a:off x="104719" y="6360088"/>
            <a:ext cx="2860654" cy="433629"/>
            <a:chOff x="6288775" y="3899192"/>
            <a:chExt cx="3101560" cy="467970"/>
          </a:xfrm>
          <a:effectLst/>
        </p:grpSpPr>
        <p:sp>
          <p:nvSpPr>
            <p:cNvPr id="21" name="Rectangle: Rounded Corners 25">
              <a:extLst>
                <a:ext uri="{FF2B5EF4-FFF2-40B4-BE49-F238E27FC236}">
                  <a16:creationId xmlns:a16="http://schemas.microsoft.com/office/drawing/2014/main" id="{8E4C6297-CA60-1FB9-2AAB-2CB4031C7C90}"/>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41" name="TextBox 40">
              <a:extLst>
                <a:ext uri="{FF2B5EF4-FFF2-40B4-BE49-F238E27FC236}">
                  <a16:creationId xmlns:a16="http://schemas.microsoft.com/office/drawing/2014/main" id="{C64D938C-1232-6F08-D2FC-409066D67448}"/>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42" name="Picture 41">
            <a:extLst>
              <a:ext uri="{FF2B5EF4-FFF2-40B4-BE49-F238E27FC236}">
                <a16:creationId xmlns:a16="http://schemas.microsoft.com/office/drawing/2014/main" id="{8398E44D-5F5C-EAFF-65F9-F6F0AAC12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2845" y="5470234"/>
            <a:ext cx="1254436" cy="1254436"/>
          </a:xfrm>
          <a:prstGeom prst="rect">
            <a:avLst/>
          </a:prstGeom>
        </p:spPr>
      </p:pic>
      <p:pic>
        <p:nvPicPr>
          <p:cNvPr id="11" name="Picture 10">
            <a:extLst>
              <a:ext uri="{FF2B5EF4-FFF2-40B4-BE49-F238E27FC236}">
                <a16:creationId xmlns:a16="http://schemas.microsoft.com/office/drawing/2014/main" id="{86B7B77D-39C2-0C68-F043-2F83D0E525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6195" y="277386"/>
            <a:ext cx="3313416" cy="6858000"/>
          </a:xfrm>
          <a:prstGeom prst="rect">
            <a:avLst/>
          </a:prstGeom>
        </p:spPr>
      </p:pic>
      <p:grpSp>
        <p:nvGrpSpPr>
          <p:cNvPr id="13" name="Graphic 38">
            <a:extLst>
              <a:ext uri="{FF2B5EF4-FFF2-40B4-BE49-F238E27FC236}">
                <a16:creationId xmlns:a16="http://schemas.microsoft.com/office/drawing/2014/main" id="{BA043589-CC7E-B551-1BED-022959EF2C33}"/>
              </a:ext>
            </a:extLst>
          </p:cNvPr>
          <p:cNvGrpSpPr/>
          <p:nvPr/>
        </p:nvGrpSpPr>
        <p:grpSpPr>
          <a:xfrm>
            <a:off x="5651800" y="5271197"/>
            <a:ext cx="526233" cy="534913"/>
            <a:chOff x="3867783" y="1582991"/>
            <a:chExt cx="526233" cy="534913"/>
          </a:xfrm>
          <a:solidFill>
            <a:schemeClr val="accent4"/>
          </a:solidFill>
        </p:grpSpPr>
        <p:sp>
          <p:nvSpPr>
            <p:cNvPr id="18" name="Graphic 38">
              <a:extLst>
                <a:ext uri="{FF2B5EF4-FFF2-40B4-BE49-F238E27FC236}">
                  <a16:creationId xmlns:a16="http://schemas.microsoft.com/office/drawing/2014/main" id="{36FFAC69-0026-DCD0-F751-EB652E00C61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DEABFA62-55E0-C6EF-10B1-7E985278D48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D5B8261E-BD82-8786-0FB2-6DA563E5961D}"/>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68B9E9E1-F012-CDA3-8C78-ED4086BB457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A9B38363-C713-8E79-59D0-1BA3EA5F4629}"/>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E116C097-47CC-43C8-20C7-8399CF6E05A3}"/>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A721C105-0C8B-0C5A-FE74-D63230D7E601}"/>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A283D2C1-F872-E415-324C-EE59B8A459AA}"/>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3AD1EBEC-B06E-376F-5B5C-6B04C5ED5942}"/>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33" name="Graphic 38">
            <a:extLst>
              <a:ext uri="{FF2B5EF4-FFF2-40B4-BE49-F238E27FC236}">
                <a16:creationId xmlns:a16="http://schemas.microsoft.com/office/drawing/2014/main" id="{0E25FC69-7BFF-02CF-B89A-8D4EDEB068D6}"/>
              </a:ext>
            </a:extLst>
          </p:cNvPr>
          <p:cNvSpPr/>
          <p:nvPr/>
        </p:nvSpPr>
        <p:spPr>
          <a:xfrm>
            <a:off x="263117" y="594819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85F65A87-B8D9-12EB-B72A-17988522CADF}"/>
              </a:ext>
            </a:extLst>
          </p:cNvPr>
          <p:cNvSpPr/>
          <p:nvPr/>
        </p:nvSpPr>
        <p:spPr>
          <a:xfrm>
            <a:off x="9724188" y="79547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40" name="Graphic 38">
            <a:extLst>
              <a:ext uri="{FF2B5EF4-FFF2-40B4-BE49-F238E27FC236}">
                <a16:creationId xmlns:a16="http://schemas.microsoft.com/office/drawing/2014/main" id="{A998281F-FD18-840B-0252-4EA8F27FFFFD}"/>
              </a:ext>
            </a:extLst>
          </p:cNvPr>
          <p:cNvGrpSpPr/>
          <p:nvPr/>
        </p:nvGrpSpPr>
        <p:grpSpPr>
          <a:xfrm flipH="1">
            <a:off x="9744864" y="543644"/>
            <a:ext cx="2190688" cy="1215206"/>
            <a:chOff x="6495821" y="1090764"/>
            <a:chExt cx="1407277" cy="780637"/>
          </a:xfrm>
        </p:grpSpPr>
        <p:sp>
          <p:nvSpPr>
            <p:cNvPr id="43" name="Graphic 38">
              <a:extLst>
                <a:ext uri="{FF2B5EF4-FFF2-40B4-BE49-F238E27FC236}">
                  <a16:creationId xmlns:a16="http://schemas.microsoft.com/office/drawing/2014/main" id="{C2B38552-E342-D679-0B54-2849FC35E8C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5560753A-218C-F9CE-F604-AE13723A4DFD}"/>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076896C8-5B6F-C0B9-BF44-D1975142E26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C2EC1836-F6FA-6A77-EC95-71E04F4BB421}"/>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5CBAD6E6-D303-A93E-055E-3ADEF0957899}"/>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48" name="Graphic 38">
            <a:extLst>
              <a:ext uri="{FF2B5EF4-FFF2-40B4-BE49-F238E27FC236}">
                <a16:creationId xmlns:a16="http://schemas.microsoft.com/office/drawing/2014/main" id="{9956C178-047C-AC1C-EF90-E7CDBCA6745A}"/>
              </a:ext>
            </a:extLst>
          </p:cNvPr>
          <p:cNvGrpSpPr/>
          <p:nvPr/>
        </p:nvGrpSpPr>
        <p:grpSpPr>
          <a:xfrm>
            <a:off x="10746284" y="4958791"/>
            <a:ext cx="336664" cy="336745"/>
            <a:chOff x="9342265" y="2571740"/>
            <a:chExt cx="336664" cy="336745"/>
          </a:xfrm>
        </p:grpSpPr>
        <p:sp>
          <p:nvSpPr>
            <p:cNvPr id="49" name="Graphic 38">
              <a:extLst>
                <a:ext uri="{FF2B5EF4-FFF2-40B4-BE49-F238E27FC236}">
                  <a16:creationId xmlns:a16="http://schemas.microsoft.com/office/drawing/2014/main" id="{7637748C-D03D-57BD-76B8-A8F1E78ADAE3}"/>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46D5F720-2327-826F-07F3-F9C4A9A41D9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1" name="Graphic 38">
            <a:extLst>
              <a:ext uri="{FF2B5EF4-FFF2-40B4-BE49-F238E27FC236}">
                <a16:creationId xmlns:a16="http://schemas.microsoft.com/office/drawing/2014/main" id="{3D4DA56F-39E6-988D-27DF-2BA7EB3FB90D}"/>
              </a:ext>
            </a:extLst>
          </p:cNvPr>
          <p:cNvSpPr/>
          <p:nvPr/>
        </p:nvSpPr>
        <p:spPr>
          <a:xfrm>
            <a:off x="9927087" y="638847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pic>
        <p:nvPicPr>
          <p:cNvPr id="2" name="Graphic 1" descr="Help with solid fill">
            <a:extLst>
              <a:ext uri="{FF2B5EF4-FFF2-40B4-BE49-F238E27FC236}">
                <a16:creationId xmlns:a16="http://schemas.microsoft.com/office/drawing/2014/main" id="{606CE678-976E-ECAE-1798-A763923D4D2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5901" y="2176008"/>
            <a:ext cx="914400" cy="914400"/>
          </a:xfrm>
          <a:prstGeom prst="rect">
            <a:avLst/>
          </a:prstGeom>
        </p:spPr>
      </p:pic>
      <p:pic>
        <p:nvPicPr>
          <p:cNvPr id="3" name="Graphic 2" descr="Help with solid fill">
            <a:extLst>
              <a:ext uri="{FF2B5EF4-FFF2-40B4-BE49-F238E27FC236}">
                <a16:creationId xmlns:a16="http://schemas.microsoft.com/office/drawing/2014/main" id="{A452398A-32D7-C7C5-02B7-1A18E2D77A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95901" y="3696198"/>
            <a:ext cx="914400" cy="914400"/>
          </a:xfrm>
          <a:prstGeom prst="rect">
            <a:avLst/>
          </a:prstGeom>
        </p:spPr>
      </p:pic>
    </p:spTree>
    <p:extLst>
      <p:ext uri="{BB962C8B-B14F-4D97-AF65-F5344CB8AC3E}">
        <p14:creationId xmlns:p14="http://schemas.microsoft.com/office/powerpoint/2010/main" val="3670732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D6B23B-A94E-4D13-9E6C-29743406631B}"/>
              </a:ext>
            </a:extLst>
          </p:cNvPr>
          <p:cNvSpPr txBox="1"/>
          <p:nvPr/>
        </p:nvSpPr>
        <p:spPr>
          <a:xfrm>
            <a:off x="5219194" y="2231120"/>
            <a:ext cx="6199376" cy="523220"/>
          </a:xfrm>
          <a:prstGeom prst="rect">
            <a:avLst/>
          </a:prstGeom>
          <a:noFill/>
        </p:spPr>
        <p:txBody>
          <a:bodyPr wrap="square" rtlCol="0">
            <a:spAutoFit/>
          </a:bodyPr>
          <a:lstStyle/>
          <a:p>
            <a:r>
              <a:rPr lang="en-US" sz="2800" dirty="0">
                <a:solidFill>
                  <a:srgbClr val="092074"/>
                </a:solidFill>
                <a:latin typeface="Poppins SemiBold" panose="00000700000000000000" pitchFamily="2" charset="0"/>
                <a:cs typeface="Poppins SemiBold" panose="00000700000000000000" pitchFamily="2" charset="0"/>
              </a:rPr>
              <a:t>What happened to Guts' friend?</a:t>
            </a:r>
            <a:endParaRPr lang="en-ID" sz="2800" dirty="0">
              <a:solidFill>
                <a:srgbClr val="092074"/>
              </a:solidFill>
              <a:latin typeface="Poppins SemiBold" panose="00000700000000000000" pitchFamily="2" charset="0"/>
              <a:cs typeface="Poppins SemiBold" panose="00000700000000000000" pitchFamily="2" charset="0"/>
            </a:endParaRPr>
          </a:p>
        </p:txBody>
      </p:sp>
      <p:grpSp>
        <p:nvGrpSpPr>
          <p:cNvPr id="25" name="Group 24">
            <a:extLst>
              <a:ext uri="{FF2B5EF4-FFF2-40B4-BE49-F238E27FC236}">
                <a16:creationId xmlns:a16="http://schemas.microsoft.com/office/drawing/2014/main" id="{FAD366D3-C5A5-4B71-BA36-19C8A74EA610}"/>
              </a:ext>
            </a:extLst>
          </p:cNvPr>
          <p:cNvGrpSpPr/>
          <p:nvPr/>
        </p:nvGrpSpPr>
        <p:grpSpPr>
          <a:xfrm>
            <a:off x="4701295" y="3255550"/>
            <a:ext cx="6500105" cy="1013541"/>
            <a:chOff x="1309254" y="3048299"/>
            <a:chExt cx="6500105" cy="1013541"/>
          </a:xfrm>
        </p:grpSpPr>
        <p:sp>
          <p:nvSpPr>
            <p:cNvPr id="26" name="TextBox 25">
              <a:extLst>
                <a:ext uri="{FF2B5EF4-FFF2-40B4-BE49-F238E27FC236}">
                  <a16:creationId xmlns:a16="http://schemas.microsoft.com/office/drawing/2014/main" id="{1A1A2D57-E00D-41B3-BBCD-9D0334922B38}"/>
                </a:ext>
              </a:extLst>
            </p:cNvPr>
            <p:cNvSpPr txBox="1"/>
            <p:nvPr/>
          </p:nvSpPr>
          <p:spPr>
            <a:xfrm>
              <a:off x="1827153" y="3107733"/>
              <a:ext cx="5982206" cy="954107"/>
            </a:xfrm>
            <a:prstGeom prst="rect">
              <a:avLst/>
            </a:prstGeom>
            <a:noFill/>
          </p:spPr>
          <p:txBody>
            <a:bodyPr wrap="square" rtlCol="0">
              <a:spAutoFit/>
            </a:bodyPr>
            <a:lstStyle/>
            <a:p>
              <a:r>
                <a:rPr lang="en-US" sz="2800" dirty="0">
                  <a:solidFill>
                    <a:schemeClr val="accent1"/>
                  </a:solidFill>
                  <a:latin typeface="Poppins SemiBold" panose="00000700000000000000" pitchFamily="2" charset="0"/>
                  <a:cs typeface="Poppins SemiBold" panose="00000700000000000000" pitchFamily="2" charset="0"/>
                </a:rPr>
                <a:t>The posted a picture online and then...</a:t>
              </a:r>
            </a:p>
          </p:txBody>
        </p:sp>
        <p:sp>
          <p:nvSpPr>
            <p:cNvPr id="27" name="Graphic 38">
              <a:extLst>
                <a:ext uri="{FF2B5EF4-FFF2-40B4-BE49-F238E27FC236}">
                  <a16:creationId xmlns:a16="http://schemas.microsoft.com/office/drawing/2014/main" id="{AE15B835-BA42-46ED-B1A8-3EFEF04C4269}"/>
                </a:ext>
              </a:extLst>
            </p:cNvPr>
            <p:cNvSpPr/>
            <p:nvPr/>
          </p:nvSpPr>
          <p:spPr>
            <a:xfrm>
              <a:off x="1309254" y="3048299"/>
              <a:ext cx="455988" cy="457423"/>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rgbClr val="3D8AF7"/>
            </a:solidFill>
            <a:ln w="3429" cap="flat">
              <a:noFill/>
              <a:prstDash val="solid"/>
              <a:miter/>
            </a:ln>
          </p:spPr>
          <p:txBody>
            <a:bodyPr rtlCol="0" anchor="ctr"/>
            <a:lstStyle/>
            <a:p>
              <a:endParaRPr lang="en-ID"/>
            </a:p>
          </p:txBody>
        </p:sp>
      </p:grpSp>
      <p:grpSp>
        <p:nvGrpSpPr>
          <p:cNvPr id="34" name="Graphic 2">
            <a:extLst>
              <a:ext uri="{FF2B5EF4-FFF2-40B4-BE49-F238E27FC236}">
                <a16:creationId xmlns:a16="http://schemas.microsoft.com/office/drawing/2014/main" id="{C8B52F8B-5FAA-464E-AF71-8C7511BC72B9}"/>
              </a:ext>
            </a:extLst>
          </p:cNvPr>
          <p:cNvGrpSpPr/>
          <p:nvPr/>
        </p:nvGrpSpPr>
        <p:grpSpPr>
          <a:xfrm>
            <a:off x="4013472" y="547305"/>
            <a:ext cx="1359725" cy="982188"/>
            <a:chOff x="6087422" y="667429"/>
            <a:chExt cx="834385" cy="602712"/>
          </a:xfrm>
          <a:solidFill>
            <a:schemeClr val="bg1"/>
          </a:solidFill>
        </p:grpSpPr>
        <p:sp>
          <p:nvSpPr>
            <p:cNvPr id="35" name="Graphic 2">
              <a:extLst>
                <a:ext uri="{FF2B5EF4-FFF2-40B4-BE49-F238E27FC236}">
                  <a16:creationId xmlns:a16="http://schemas.microsoft.com/office/drawing/2014/main" id="{C8498FDD-0F99-4747-8C71-A8ACA07BCC8A}"/>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6" name="Graphic 2">
              <a:extLst>
                <a:ext uri="{FF2B5EF4-FFF2-40B4-BE49-F238E27FC236}">
                  <a16:creationId xmlns:a16="http://schemas.microsoft.com/office/drawing/2014/main" id="{4C7B74D4-4FFE-43CD-BCC3-409CE6B218F0}"/>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7" name="Graphic 2">
              <a:extLst>
                <a:ext uri="{FF2B5EF4-FFF2-40B4-BE49-F238E27FC236}">
                  <a16:creationId xmlns:a16="http://schemas.microsoft.com/office/drawing/2014/main" id="{AAE38CE7-EE69-4341-84F0-9E37F7A4E981}"/>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8" name="Graphic 2">
              <a:extLst>
                <a:ext uri="{FF2B5EF4-FFF2-40B4-BE49-F238E27FC236}">
                  <a16:creationId xmlns:a16="http://schemas.microsoft.com/office/drawing/2014/main" id="{C760DF7C-711D-4DD1-820B-423EE842F4C5}"/>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15" name="TextBox 14">
            <a:extLst>
              <a:ext uri="{FF2B5EF4-FFF2-40B4-BE49-F238E27FC236}">
                <a16:creationId xmlns:a16="http://schemas.microsoft.com/office/drawing/2014/main" id="{D4FFDEFC-95C4-C8CF-6CB6-31114682A0C4}"/>
              </a:ext>
            </a:extLst>
          </p:cNvPr>
          <p:cNvSpPr txBox="1"/>
          <p:nvPr/>
        </p:nvSpPr>
        <p:spPr>
          <a:xfrm>
            <a:off x="342650" y="853825"/>
            <a:ext cx="4249228" cy="1015663"/>
          </a:xfrm>
          <a:prstGeom prst="rect">
            <a:avLst/>
          </a:prstGeom>
          <a:noFill/>
        </p:spPr>
        <p:txBody>
          <a:bodyPr wrap="square" rtlCol="0">
            <a:spAutoFit/>
          </a:bodyPr>
          <a:lstStyle/>
          <a:p>
            <a:pPr>
              <a:tabLst>
                <a:tab pos="3025775" algn="l"/>
              </a:tabLst>
            </a:pPr>
            <a:r>
              <a:rPr lang="en-GB" sz="6000" b="1" dirty="0">
                <a:solidFill>
                  <a:srgbClr val="092074"/>
                </a:solidFill>
                <a:latin typeface="Poppins" pitchFamily="2" charset="77"/>
              </a:rPr>
              <a:t>Pair Share</a:t>
            </a:r>
          </a:p>
        </p:txBody>
      </p:sp>
      <p:sp>
        <p:nvSpPr>
          <p:cNvPr id="19" name="Freeform 12">
            <a:extLst>
              <a:ext uri="{FF2B5EF4-FFF2-40B4-BE49-F238E27FC236}">
                <a16:creationId xmlns:a16="http://schemas.microsoft.com/office/drawing/2014/main" id="{89B1BF04-ADDA-EFEE-3A74-B4C5BF784D53}"/>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grpSp>
        <p:nvGrpSpPr>
          <p:cNvPr id="20" name="Group 19">
            <a:extLst>
              <a:ext uri="{FF2B5EF4-FFF2-40B4-BE49-F238E27FC236}">
                <a16:creationId xmlns:a16="http://schemas.microsoft.com/office/drawing/2014/main" id="{60626A0C-F301-9CEF-7E69-73632D05EB5A}"/>
              </a:ext>
            </a:extLst>
          </p:cNvPr>
          <p:cNvGrpSpPr/>
          <p:nvPr/>
        </p:nvGrpSpPr>
        <p:grpSpPr>
          <a:xfrm>
            <a:off x="104719" y="6360088"/>
            <a:ext cx="2860654" cy="433629"/>
            <a:chOff x="6288775" y="3899192"/>
            <a:chExt cx="3101560" cy="467970"/>
          </a:xfrm>
          <a:effectLst/>
        </p:grpSpPr>
        <p:sp>
          <p:nvSpPr>
            <p:cNvPr id="21" name="Rectangle: Rounded Corners 25">
              <a:extLst>
                <a:ext uri="{FF2B5EF4-FFF2-40B4-BE49-F238E27FC236}">
                  <a16:creationId xmlns:a16="http://schemas.microsoft.com/office/drawing/2014/main" id="{8E4C6297-CA60-1FB9-2AAB-2CB4031C7C90}"/>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41" name="TextBox 40">
              <a:extLst>
                <a:ext uri="{FF2B5EF4-FFF2-40B4-BE49-F238E27FC236}">
                  <a16:creationId xmlns:a16="http://schemas.microsoft.com/office/drawing/2014/main" id="{C64D938C-1232-6F08-D2FC-409066D67448}"/>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42" name="Picture 41">
            <a:extLst>
              <a:ext uri="{FF2B5EF4-FFF2-40B4-BE49-F238E27FC236}">
                <a16:creationId xmlns:a16="http://schemas.microsoft.com/office/drawing/2014/main" id="{8398E44D-5F5C-EAFF-65F9-F6F0AAC12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2845" y="5470234"/>
            <a:ext cx="1254436" cy="1254436"/>
          </a:xfrm>
          <a:prstGeom prst="rect">
            <a:avLst/>
          </a:prstGeom>
        </p:spPr>
      </p:pic>
      <p:pic>
        <p:nvPicPr>
          <p:cNvPr id="3" name="Picture 2">
            <a:extLst>
              <a:ext uri="{FF2B5EF4-FFF2-40B4-BE49-F238E27FC236}">
                <a16:creationId xmlns:a16="http://schemas.microsoft.com/office/drawing/2014/main" id="{484ED38B-8818-07D3-D960-CFC1F0613A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50598" y="1980409"/>
            <a:ext cx="4734434" cy="4388513"/>
          </a:xfrm>
          <a:prstGeom prst="rect">
            <a:avLst/>
          </a:prstGeom>
        </p:spPr>
      </p:pic>
      <p:grpSp>
        <p:nvGrpSpPr>
          <p:cNvPr id="4" name="Graphic 38">
            <a:extLst>
              <a:ext uri="{FF2B5EF4-FFF2-40B4-BE49-F238E27FC236}">
                <a16:creationId xmlns:a16="http://schemas.microsoft.com/office/drawing/2014/main" id="{8ACFF4C4-8534-02D3-2730-CE0EB7F6703B}"/>
              </a:ext>
            </a:extLst>
          </p:cNvPr>
          <p:cNvGrpSpPr/>
          <p:nvPr/>
        </p:nvGrpSpPr>
        <p:grpSpPr>
          <a:xfrm>
            <a:off x="5656880" y="5973868"/>
            <a:ext cx="526233" cy="534913"/>
            <a:chOff x="3867783" y="1582991"/>
            <a:chExt cx="526233" cy="534913"/>
          </a:xfrm>
          <a:solidFill>
            <a:schemeClr val="accent4"/>
          </a:solidFill>
        </p:grpSpPr>
        <p:sp>
          <p:nvSpPr>
            <p:cNvPr id="5" name="Graphic 38">
              <a:extLst>
                <a:ext uri="{FF2B5EF4-FFF2-40B4-BE49-F238E27FC236}">
                  <a16:creationId xmlns:a16="http://schemas.microsoft.com/office/drawing/2014/main" id="{86F9681F-26BE-2A19-3A5D-67590F50E5CD}"/>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1E0F3F83-6872-E102-FE4B-0C41512678C4}"/>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5582B5DA-A64E-16C0-0179-0BC48D7F9710}"/>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50C7CF55-5171-3DE0-C73E-180E41DCED7B}"/>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7CA43E94-AA7B-663A-17D9-4247533783BD}"/>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6FE6EEDE-2FBB-37C5-DAF7-A9B79A0635F8}"/>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DD6A44C5-9372-0B30-DE9B-569504306927}"/>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2D85AC34-24E9-E67C-D7B1-9E47AC202BE5}"/>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CF1B1FDE-9D6B-74A1-8F1B-17DE30D78069}"/>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22" name="Graphic 38">
            <a:extLst>
              <a:ext uri="{FF2B5EF4-FFF2-40B4-BE49-F238E27FC236}">
                <a16:creationId xmlns:a16="http://schemas.microsoft.com/office/drawing/2014/main" id="{2FCC6F50-85EE-D225-3BA0-5F4299ABE877}"/>
              </a:ext>
            </a:extLst>
          </p:cNvPr>
          <p:cNvSpPr/>
          <p:nvPr/>
        </p:nvSpPr>
        <p:spPr>
          <a:xfrm>
            <a:off x="263117" y="594819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235970FC-2D32-D500-56C1-1231E6EB4B85}"/>
              </a:ext>
            </a:extLst>
          </p:cNvPr>
          <p:cNvSpPr/>
          <p:nvPr/>
        </p:nvSpPr>
        <p:spPr>
          <a:xfrm>
            <a:off x="9724188" y="79547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24" name="Graphic 38">
            <a:extLst>
              <a:ext uri="{FF2B5EF4-FFF2-40B4-BE49-F238E27FC236}">
                <a16:creationId xmlns:a16="http://schemas.microsoft.com/office/drawing/2014/main" id="{415CE5BB-F81D-B54F-053A-4351827E6D56}"/>
              </a:ext>
            </a:extLst>
          </p:cNvPr>
          <p:cNvGrpSpPr/>
          <p:nvPr/>
        </p:nvGrpSpPr>
        <p:grpSpPr>
          <a:xfrm flipH="1">
            <a:off x="10411487" y="654282"/>
            <a:ext cx="796949" cy="442079"/>
            <a:chOff x="6495821" y="1090764"/>
            <a:chExt cx="1407277" cy="780637"/>
          </a:xfrm>
        </p:grpSpPr>
        <p:sp>
          <p:nvSpPr>
            <p:cNvPr id="28" name="Graphic 38">
              <a:extLst>
                <a:ext uri="{FF2B5EF4-FFF2-40B4-BE49-F238E27FC236}">
                  <a16:creationId xmlns:a16="http://schemas.microsoft.com/office/drawing/2014/main" id="{221AB9BA-E965-DBF0-CD04-A37FF6F07758}"/>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C23FB240-4EC9-B49E-8738-8D3DB882F890}"/>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7A062494-D4B9-EC9C-87FA-6961EBCD4FAF}"/>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CC9064BD-E0FA-8193-C5EC-578695CF02C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D373AB06-328A-7B28-12E6-D66D8FCCD084}"/>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33" name="Graphic 38">
            <a:extLst>
              <a:ext uri="{FF2B5EF4-FFF2-40B4-BE49-F238E27FC236}">
                <a16:creationId xmlns:a16="http://schemas.microsoft.com/office/drawing/2014/main" id="{CD249D0D-B4C7-F4F7-ABB5-C384E4405B36}"/>
              </a:ext>
            </a:extLst>
          </p:cNvPr>
          <p:cNvGrpSpPr/>
          <p:nvPr/>
        </p:nvGrpSpPr>
        <p:grpSpPr>
          <a:xfrm>
            <a:off x="11569244" y="4147261"/>
            <a:ext cx="336664" cy="336745"/>
            <a:chOff x="9342265" y="2571740"/>
            <a:chExt cx="336664" cy="336745"/>
          </a:xfrm>
        </p:grpSpPr>
        <p:sp>
          <p:nvSpPr>
            <p:cNvPr id="39" name="Graphic 38">
              <a:extLst>
                <a:ext uri="{FF2B5EF4-FFF2-40B4-BE49-F238E27FC236}">
                  <a16:creationId xmlns:a16="http://schemas.microsoft.com/office/drawing/2014/main" id="{251ACCE4-C9A0-1DA4-0451-DBB6C79DB67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79ED4B77-1047-C515-B5F1-847B00F91294}"/>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3" name="Graphic 38">
            <a:extLst>
              <a:ext uri="{FF2B5EF4-FFF2-40B4-BE49-F238E27FC236}">
                <a16:creationId xmlns:a16="http://schemas.microsoft.com/office/drawing/2014/main" id="{6E92E6CE-BA96-E34C-23B4-5404ADF3DC83}"/>
              </a:ext>
            </a:extLst>
          </p:cNvPr>
          <p:cNvSpPr/>
          <p:nvPr/>
        </p:nvSpPr>
        <p:spPr>
          <a:xfrm>
            <a:off x="9927087" y="638847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87BB4A58-7476-A871-730A-895B4E7F62E4}"/>
              </a:ext>
            </a:extLst>
          </p:cNvPr>
          <p:cNvSpPr/>
          <p:nvPr/>
        </p:nvSpPr>
        <p:spPr>
          <a:xfrm>
            <a:off x="5483154" y="970133"/>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6" name="TextBox 45">
            <a:extLst>
              <a:ext uri="{FF2B5EF4-FFF2-40B4-BE49-F238E27FC236}">
                <a16:creationId xmlns:a16="http://schemas.microsoft.com/office/drawing/2014/main" id="{8798F30E-DFA4-D900-C05F-216A7FA158AD}"/>
              </a:ext>
            </a:extLst>
          </p:cNvPr>
          <p:cNvSpPr txBox="1"/>
          <p:nvPr/>
        </p:nvSpPr>
        <p:spPr>
          <a:xfrm>
            <a:off x="5219194" y="4570819"/>
            <a:ext cx="5692304" cy="954107"/>
          </a:xfrm>
          <a:prstGeom prst="rect">
            <a:avLst/>
          </a:prstGeom>
          <a:noFill/>
        </p:spPr>
        <p:txBody>
          <a:bodyPr wrap="square" rtlCol="0">
            <a:spAutoFit/>
          </a:bodyPr>
          <a:lstStyle/>
          <a:p>
            <a:r>
              <a:rPr lang="en-US" sz="2800" dirty="0">
                <a:solidFill>
                  <a:srgbClr val="3E8C4E"/>
                </a:solidFill>
                <a:latin typeface="Poppins SemiBold" panose="00000700000000000000" pitchFamily="2" charset="0"/>
                <a:cs typeface="Poppins SemiBold" panose="00000700000000000000" pitchFamily="2" charset="0"/>
              </a:rPr>
              <a:t>How could they have avoided this?</a:t>
            </a:r>
          </a:p>
        </p:txBody>
      </p:sp>
      <p:pic>
        <p:nvPicPr>
          <p:cNvPr id="2" name="Graphic 1" descr="Help with solid fill">
            <a:extLst>
              <a:ext uri="{FF2B5EF4-FFF2-40B4-BE49-F238E27FC236}">
                <a16:creationId xmlns:a16="http://schemas.microsoft.com/office/drawing/2014/main" id="{B9F6B651-8F72-9C05-E66D-8030D0626A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48444" y="2055844"/>
            <a:ext cx="914400" cy="914400"/>
          </a:xfrm>
          <a:prstGeom prst="rect">
            <a:avLst/>
          </a:prstGeom>
        </p:spPr>
      </p:pic>
      <p:pic>
        <p:nvPicPr>
          <p:cNvPr id="11" name="Graphic 10" descr="Help with solid fill">
            <a:extLst>
              <a:ext uri="{FF2B5EF4-FFF2-40B4-BE49-F238E27FC236}">
                <a16:creationId xmlns:a16="http://schemas.microsoft.com/office/drawing/2014/main" id="{55FF0200-83C5-CB1F-3324-7A5DFCBD962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04794" y="4560019"/>
            <a:ext cx="914400" cy="914400"/>
          </a:xfrm>
          <a:prstGeom prst="rect">
            <a:avLst/>
          </a:prstGeom>
        </p:spPr>
      </p:pic>
    </p:spTree>
    <p:extLst>
      <p:ext uri="{BB962C8B-B14F-4D97-AF65-F5344CB8AC3E}">
        <p14:creationId xmlns:p14="http://schemas.microsoft.com/office/powerpoint/2010/main" val="3649218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38">
            <a:extLst>
              <a:ext uri="{FF2B5EF4-FFF2-40B4-BE49-F238E27FC236}">
                <a16:creationId xmlns:a16="http://schemas.microsoft.com/office/drawing/2014/main" id="{918EA68A-D137-4173-856E-C071920AA62F}"/>
              </a:ext>
            </a:extLst>
          </p:cNvPr>
          <p:cNvGrpSpPr/>
          <p:nvPr/>
        </p:nvGrpSpPr>
        <p:grpSpPr>
          <a:xfrm>
            <a:off x="6288773" y="492941"/>
            <a:ext cx="641221" cy="534951"/>
            <a:chOff x="2853315" y="2121546"/>
            <a:chExt cx="641221" cy="534951"/>
          </a:xfrm>
          <a:solidFill>
            <a:schemeClr val="accent2"/>
          </a:solidFill>
        </p:grpSpPr>
        <p:sp>
          <p:nvSpPr>
            <p:cNvPr id="14" name="Graphic 38">
              <a:extLst>
                <a:ext uri="{FF2B5EF4-FFF2-40B4-BE49-F238E27FC236}">
                  <a16:creationId xmlns:a16="http://schemas.microsoft.com/office/drawing/2014/main" id="{DB9BA53C-72EE-426D-BBFC-4E772BFB20F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45383CBA-B375-42D2-93E4-DAC205144EC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E0BDFA3-9E27-4E7F-B493-7D10527D62B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94A95F71-A2D1-4096-A061-B3E5AE30F325}"/>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B2C93253-446B-4E24-88D6-6C9A3F69D36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47AABA7C-84BC-43E6-8275-000DDE4C222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1F17194B-E16E-48B0-ACAA-D8CB934E22D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A16E1B08-087F-4FE3-9115-18430F7BDB0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DFF7ED83-6A02-49EC-A074-6CE0D7CB42C1}"/>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23" name="TextBox 22">
            <a:extLst>
              <a:ext uri="{FF2B5EF4-FFF2-40B4-BE49-F238E27FC236}">
                <a16:creationId xmlns:a16="http://schemas.microsoft.com/office/drawing/2014/main" id="{E627F6E7-FB75-4099-9C09-D3C24338C95B}"/>
              </a:ext>
            </a:extLst>
          </p:cNvPr>
          <p:cNvSpPr txBox="1"/>
          <p:nvPr/>
        </p:nvSpPr>
        <p:spPr>
          <a:xfrm>
            <a:off x="607386" y="1160412"/>
            <a:ext cx="4105704" cy="2862322"/>
          </a:xfrm>
          <a:prstGeom prst="rect">
            <a:avLst/>
          </a:prstGeom>
          <a:noFill/>
        </p:spPr>
        <p:txBody>
          <a:bodyPr wrap="square" rtlCol="0">
            <a:spAutoFit/>
          </a:bodyPr>
          <a:lstStyle/>
          <a:p>
            <a:r>
              <a:rPr lang="en-US" sz="6000" b="1" dirty="0">
                <a:solidFill>
                  <a:srgbClr val="092074"/>
                </a:solidFill>
                <a:latin typeface="Poppins" pitchFamily="2" charset="77"/>
                <a:ea typeface="Roboto Medium" panose="02000000000000000000" pitchFamily="2" charset="0"/>
                <a:cs typeface="Poppins" pitchFamily="2" charset="77"/>
              </a:rPr>
              <a:t>Make A Choice to STOP</a:t>
            </a:r>
          </a:p>
        </p:txBody>
      </p:sp>
      <p:grpSp>
        <p:nvGrpSpPr>
          <p:cNvPr id="28" name="Group 27">
            <a:extLst>
              <a:ext uri="{FF2B5EF4-FFF2-40B4-BE49-F238E27FC236}">
                <a16:creationId xmlns:a16="http://schemas.microsoft.com/office/drawing/2014/main" id="{44DA98D1-2553-4D04-9FA2-11415B640AFF}"/>
              </a:ext>
            </a:extLst>
          </p:cNvPr>
          <p:cNvGrpSpPr/>
          <p:nvPr/>
        </p:nvGrpSpPr>
        <p:grpSpPr>
          <a:xfrm>
            <a:off x="5968733" y="2099149"/>
            <a:ext cx="3129547" cy="721820"/>
            <a:chOff x="6288773" y="3645342"/>
            <a:chExt cx="3129547" cy="721820"/>
          </a:xfrm>
        </p:grpSpPr>
        <p:sp>
          <p:nvSpPr>
            <p:cNvPr id="26" name="Rectangle: Rounded Corners 25">
              <a:extLst>
                <a:ext uri="{FF2B5EF4-FFF2-40B4-BE49-F238E27FC236}">
                  <a16:creationId xmlns:a16="http://schemas.microsoft.com/office/drawing/2014/main" id="{8CA8B818-46B6-41AF-937B-4E0AE6528718}"/>
                </a:ext>
              </a:extLst>
            </p:cNvPr>
            <p:cNvSpPr/>
            <p:nvPr/>
          </p:nvSpPr>
          <p:spPr>
            <a:xfrm>
              <a:off x="6288773" y="3756673"/>
              <a:ext cx="3129547" cy="610489"/>
            </a:xfrm>
            <a:prstGeom prst="roundRect">
              <a:avLst>
                <a:gd name="adj" fmla="val 50000"/>
              </a:avLst>
            </a:prstGeom>
            <a:solidFill>
              <a:srgbClr val="092074"/>
            </a:solidFill>
            <a:ln>
              <a:noFill/>
            </a:ln>
            <a:effectLst>
              <a:outerShdw blurRad="292100" dist="152400" dir="27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27" name="TextBox 26">
              <a:extLst>
                <a:ext uri="{FF2B5EF4-FFF2-40B4-BE49-F238E27FC236}">
                  <a16:creationId xmlns:a16="http://schemas.microsoft.com/office/drawing/2014/main" id="{8468DA62-0915-4A37-8F94-D621FAB44F93}"/>
                </a:ext>
              </a:extLst>
            </p:cNvPr>
            <p:cNvSpPr txBox="1"/>
            <p:nvPr/>
          </p:nvSpPr>
          <p:spPr>
            <a:xfrm>
              <a:off x="6470343" y="3645342"/>
              <a:ext cx="2765098" cy="684803"/>
            </a:xfrm>
            <a:prstGeom prst="rect">
              <a:avLst/>
            </a:prstGeom>
            <a:noFill/>
          </p:spPr>
          <p:txBody>
            <a:bodyPr wrap="square" rtlCol="0">
              <a:spAutoFit/>
            </a:bodyPr>
            <a:lstStyle/>
            <a:p>
              <a:pPr>
                <a:lnSpc>
                  <a:spcPct val="150000"/>
                </a:lnSpc>
              </a:pPr>
              <a:r>
                <a:rPr lang="en-US" sz="2800" b="1" dirty="0">
                  <a:solidFill>
                    <a:schemeClr val="bg1"/>
                  </a:solidFill>
                  <a:latin typeface="Poppins" pitchFamily="2" charset="77"/>
                  <a:ea typeface="Open Sans" panose="020B0606030504020204" pitchFamily="34" charset="0"/>
                  <a:cs typeface="Poppins" pitchFamily="2" charset="77"/>
                </a:rPr>
                <a:t>S - Step Away</a:t>
              </a:r>
            </a:p>
          </p:txBody>
        </p:sp>
      </p:grpSp>
      <p:grpSp>
        <p:nvGrpSpPr>
          <p:cNvPr id="29" name="Group 28">
            <a:extLst>
              <a:ext uri="{FF2B5EF4-FFF2-40B4-BE49-F238E27FC236}">
                <a16:creationId xmlns:a16="http://schemas.microsoft.com/office/drawing/2014/main" id="{2B30D508-2135-4362-9469-2A2F1F988EA8}"/>
              </a:ext>
            </a:extLst>
          </p:cNvPr>
          <p:cNvGrpSpPr/>
          <p:nvPr/>
        </p:nvGrpSpPr>
        <p:grpSpPr>
          <a:xfrm>
            <a:off x="5968733" y="2921958"/>
            <a:ext cx="3998198" cy="1331134"/>
            <a:chOff x="6288773" y="3679632"/>
            <a:chExt cx="3998198" cy="1331134"/>
          </a:xfrm>
        </p:grpSpPr>
        <p:sp>
          <p:nvSpPr>
            <p:cNvPr id="30" name="Rectangle: Rounded Corners 29">
              <a:extLst>
                <a:ext uri="{FF2B5EF4-FFF2-40B4-BE49-F238E27FC236}">
                  <a16:creationId xmlns:a16="http://schemas.microsoft.com/office/drawing/2014/main" id="{5F881065-2922-418C-9E71-15FF07553A56}"/>
                </a:ext>
              </a:extLst>
            </p:cNvPr>
            <p:cNvSpPr/>
            <p:nvPr/>
          </p:nvSpPr>
          <p:spPr>
            <a:xfrm>
              <a:off x="6288773" y="3756673"/>
              <a:ext cx="3735337" cy="610489"/>
            </a:xfrm>
            <a:prstGeom prst="roundRect">
              <a:avLst>
                <a:gd name="adj" fmla="val 50000"/>
              </a:avLst>
            </a:prstGeom>
            <a:solidFill>
              <a:schemeClr val="accent2"/>
            </a:solidFill>
            <a:ln>
              <a:noFill/>
            </a:ln>
            <a:effectLst>
              <a:outerShdw blurRad="292100" dist="152400" dir="27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31" name="TextBox 30">
              <a:extLst>
                <a:ext uri="{FF2B5EF4-FFF2-40B4-BE49-F238E27FC236}">
                  <a16:creationId xmlns:a16="http://schemas.microsoft.com/office/drawing/2014/main" id="{2ACF4E50-9687-404B-87ED-56ED6D3E645E}"/>
                </a:ext>
              </a:extLst>
            </p:cNvPr>
            <p:cNvSpPr txBox="1"/>
            <p:nvPr/>
          </p:nvSpPr>
          <p:spPr>
            <a:xfrm>
              <a:off x="6470343" y="3679632"/>
              <a:ext cx="3816628" cy="1331134"/>
            </a:xfrm>
            <a:prstGeom prst="rect">
              <a:avLst/>
            </a:prstGeom>
            <a:noFill/>
          </p:spPr>
          <p:txBody>
            <a:bodyPr wrap="square" rtlCol="0">
              <a:spAutoFit/>
            </a:bodyPr>
            <a:lstStyle/>
            <a:p>
              <a:pPr>
                <a:lnSpc>
                  <a:spcPct val="150000"/>
                </a:lnSpc>
              </a:pPr>
              <a:r>
                <a:rPr lang="en-US" sz="2800" b="1" dirty="0">
                  <a:solidFill>
                    <a:schemeClr val="bg1"/>
                  </a:solidFill>
                  <a:latin typeface="Poppins" pitchFamily="2" charset="77"/>
                  <a:ea typeface="Open Sans" panose="020B0606030504020204" pitchFamily="34" charset="0"/>
                  <a:cs typeface="Poppins" pitchFamily="2" charset="77"/>
                </a:rPr>
                <a:t>T - Tell a Trusted Adult</a:t>
              </a:r>
            </a:p>
          </p:txBody>
        </p:sp>
      </p:grpSp>
      <p:grpSp>
        <p:nvGrpSpPr>
          <p:cNvPr id="32" name="Group 31">
            <a:extLst>
              <a:ext uri="{FF2B5EF4-FFF2-40B4-BE49-F238E27FC236}">
                <a16:creationId xmlns:a16="http://schemas.microsoft.com/office/drawing/2014/main" id="{D1ADF2D6-D664-4889-B584-27FF5E6D5B49}"/>
              </a:ext>
            </a:extLst>
          </p:cNvPr>
          <p:cNvGrpSpPr/>
          <p:nvPr/>
        </p:nvGrpSpPr>
        <p:grpSpPr>
          <a:xfrm>
            <a:off x="5968734" y="3697556"/>
            <a:ext cx="4515060" cy="700451"/>
            <a:chOff x="6288774" y="3666711"/>
            <a:chExt cx="4515060" cy="700451"/>
          </a:xfrm>
        </p:grpSpPr>
        <p:sp>
          <p:nvSpPr>
            <p:cNvPr id="33" name="Rectangle: Rounded Corners 32">
              <a:extLst>
                <a:ext uri="{FF2B5EF4-FFF2-40B4-BE49-F238E27FC236}">
                  <a16:creationId xmlns:a16="http://schemas.microsoft.com/office/drawing/2014/main" id="{DBC2BB53-4D5E-4256-8526-4E76D7F65DFF}"/>
                </a:ext>
              </a:extLst>
            </p:cNvPr>
            <p:cNvSpPr/>
            <p:nvPr/>
          </p:nvSpPr>
          <p:spPr>
            <a:xfrm>
              <a:off x="6288774" y="3756673"/>
              <a:ext cx="4515060" cy="610489"/>
            </a:xfrm>
            <a:prstGeom prst="roundRect">
              <a:avLst>
                <a:gd name="adj" fmla="val 50000"/>
              </a:avLst>
            </a:prstGeom>
            <a:solidFill>
              <a:srgbClr val="F9C00F"/>
            </a:solidFill>
            <a:ln>
              <a:noFill/>
            </a:ln>
            <a:effectLst>
              <a:outerShdw blurRad="292100" dist="152400" dir="27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34" name="TextBox 33">
              <a:extLst>
                <a:ext uri="{FF2B5EF4-FFF2-40B4-BE49-F238E27FC236}">
                  <a16:creationId xmlns:a16="http://schemas.microsoft.com/office/drawing/2014/main" id="{92B39BF9-741E-4AE2-B279-F3C19277FFA1}"/>
                </a:ext>
              </a:extLst>
            </p:cNvPr>
            <p:cNvSpPr txBox="1"/>
            <p:nvPr/>
          </p:nvSpPr>
          <p:spPr>
            <a:xfrm>
              <a:off x="6470343" y="3666711"/>
              <a:ext cx="3816628" cy="684803"/>
            </a:xfrm>
            <a:prstGeom prst="rect">
              <a:avLst/>
            </a:prstGeom>
            <a:noFill/>
          </p:spPr>
          <p:txBody>
            <a:bodyPr wrap="square" rtlCol="0">
              <a:spAutoFit/>
            </a:bodyPr>
            <a:lstStyle/>
            <a:p>
              <a:pPr>
                <a:lnSpc>
                  <a:spcPct val="150000"/>
                </a:lnSpc>
              </a:pPr>
              <a:r>
                <a:rPr lang="en-US" sz="2800" b="1" dirty="0">
                  <a:solidFill>
                    <a:schemeClr val="bg1"/>
                  </a:solidFill>
                  <a:latin typeface="Poppins" pitchFamily="2" charset="77"/>
                  <a:ea typeface="Open Sans" panose="020B0606030504020204" pitchFamily="34" charset="0"/>
                  <a:cs typeface="Poppins" pitchFamily="2" charset="77"/>
                </a:rPr>
                <a:t>O - OKAY Sites First</a:t>
              </a:r>
            </a:p>
          </p:txBody>
        </p:sp>
      </p:grpSp>
      <p:grpSp>
        <p:nvGrpSpPr>
          <p:cNvPr id="8" name="Group 7">
            <a:extLst>
              <a:ext uri="{FF2B5EF4-FFF2-40B4-BE49-F238E27FC236}">
                <a16:creationId xmlns:a16="http://schemas.microsoft.com/office/drawing/2014/main" id="{D989F580-B704-1040-72B4-1354268C13F7}"/>
              </a:ext>
            </a:extLst>
          </p:cNvPr>
          <p:cNvGrpSpPr/>
          <p:nvPr/>
        </p:nvGrpSpPr>
        <p:grpSpPr>
          <a:xfrm>
            <a:off x="5968734" y="4508935"/>
            <a:ext cx="5519990" cy="684803"/>
            <a:chOff x="6288774" y="3689571"/>
            <a:chExt cx="5519990" cy="684803"/>
          </a:xfrm>
        </p:grpSpPr>
        <p:sp>
          <p:nvSpPr>
            <p:cNvPr id="9" name="Rectangle: Rounded Corners 32">
              <a:extLst>
                <a:ext uri="{FF2B5EF4-FFF2-40B4-BE49-F238E27FC236}">
                  <a16:creationId xmlns:a16="http://schemas.microsoft.com/office/drawing/2014/main" id="{2A9D0219-3626-1679-A532-5E6921887218}"/>
                </a:ext>
              </a:extLst>
            </p:cNvPr>
            <p:cNvSpPr/>
            <p:nvPr/>
          </p:nvSpPr>
          <p:spPr>
            <a:xfrm>
              <a:off x="6288774" y="3756673"/>
              <a:ext cx="5519990" cy="610489"/>
            </a:xfrm>
            <a:prstGeom prst="roundRect">
              <a:avLst>
                <a:gd name="adj" fmla="val 50000"/>
              </a:avLst>
            </a:prstGeom>
            <a:solidFill>
              <a:srgbClr val="EC5A29"/>
            </a:solidFill>
            <a:ln>
              <a:noFill/>
            </a:ln>
            <a:effectLst>
              <a:outerShdw blurRad="292100" dist="152400" dir="27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dirty="0"/>
            </a:p>
          </p:txBody>
        </p:sp>
        <p:sp>
          <p:nvSpPr>
            <p:cNvPr id="35" name="TextBox 34">
              <a:extLst>
                <a:ext uri="{FF2B5EF4-FFF2-40B4-BE49-F238E27FC236}">
                  <a16:creationId xmlns:a16="http://schemas.microsoft.com/office/drawing/2014/main" id="{7BBF3620-59FF-7158-FC0A-54E692BA2764}"/>
                </a:ext>
              </a:extLst>
            </p:cNvPr>
            <p:cNvSpPr txBox="1"/>
            <p:nvPr/>
          </p:nvSpPr>
          <p:spPr>
            <a:xfrm>
              <a:off x="6470342" y="3689571"/>
              <a:ext cx="5285352" cy="684803"/>
            </a:xfrm>
            <a:prstGeom prst="rect">
              <a:avLst/>
            </a:prstGeom>
            <a:noFill/>
          </p:spPr>
          <p:txBody>
            <a:bodyPr wrap="square" rtlCol="0">
              <a:spAutoFit/>
            </a:bodyPr>
            <a:lstStyle/>
            <a:p>
              <a:pPr>
                <a:lnSpc>
                  <a:spcPct val="150000"/>
                </a:lnSpc>
              </a:pPr>
              <a:r>
                <a:rPr lang="en-US" sz="2800" b="1" dirty="0">
                  <a:solidFill>
                    <a:schemeClr val="bg1"/>
                  </a:solidFill>
                  <a:latin typeface="Poppins" pitchFamily="2" charset="77"/>
                  <a:ea typeface="Open Sans" panose="020B0606030504020204" pitchFamily="34" charset="0"/>
                  <a:cs typeface="Poppins" pitchFamily="2" charset="77"/>
                </a:rPr>
                <a:t>P - Pause and Think Online</a:t>
              </a:r>
            </a:p>
          </p:txBody>
        </p:sp>
      </p:grpSp>
      <p:sp>
        <p:nvSpPr>
          <p:cNvPr id="39" name="Freeform 12">
            <a:extLst>
              <a:ext uri="{FF2B5EF4-FFF2-40B4-BE49-F238E27FC236}">
                <a16:creationId xmlns:a16="http://schemas.microsoft.com/office/drawing/2014/main" id="{83B9C5F5-979A-873E-0547-8646ABF6CEFA}"/>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grpSp>
        <p:nvGrpSpPr>
          <p:cNvPr id="40" name="Group 39">
            <a:extLst>
              <a:ext uri="{FF2B5EF4-FFF2-40B4-BE49-F238E27FC236}">
                <a16:creationId xmlns:a16="http://schemas.microsoft.com/office/drawing/2014/main" id="{1F06C9C9-5B4B-6385-C38A-4936A2DD0DAB}"/>
              </a:ext>
            </a:extLst>
          </p:cNvPr>
          <p:cNvGrpSpPr/>
          <p:nvPr/>
        </p:nvGrpSpPr>
        <p:grpSpPr>
          <a:xfrm>
            <a:off x="89451" y="6360088"/>
            <a:ext cx="2860654" cy="433629"/>
            <a:chOff x="6288775" y="3899192"/>
            <a:chExt cx="3101560" cy="467970"/>
          </a:xfrm>
          <a:effectLst/>
        </p:grpSpPr>
        <p:sp>
          <p:nvSpPr>
            <p:cNvPr id="41" name="Rectangle: Rounded Corners 25">
              <a:extLst>
                <a:ext uri="{FF2B5EF4-FFF2-40B4-BE49-F238E27FC236}">
                  <a16:creationId xmlns:a16="http://schemas.microsoft.com/office/drawing/2014/main" id="{28F1D5E4-F7F5-0229-F484-41BF9D2BB968}"/>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42" name="TextBox 41">
              <a:extLst>
                <a:ext uri="{FF2B5EF4-FFF2-40B4-BE49-F238E27FC236}">
                  <a16:creationId xmlns:a16="http://schemas.microsoft.com/office/drawing/2014/main" id="{0F73CC73-DEA6-D77C-EFA0-4DD45AE350D3}"/>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43" name="Picture 42">
            <a:extLst>
              <a:ext uri="{FF2B5EF4-FFF2-40B4-BE49-F238E27FC236}">
                <a16:creationId xmlns:a16="http://schemas.microsoft.com/office/drawing/2014/main" id="{2B3AA8B7-7A15-C30A-506E-70CFB50F9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8113" y="5537286"/>
            <a:ext cx="1254436" cy="1254436"/>
          </a:xfrm>
          <a:prstGeom prst="rect">
            <a:avLst/>
          </a:prstGeom>
        </p:spPr>
      </p:pic>
      <p:grpSp>
        <p:nvGrpSpPr>
          <p:cNvPr id="45" name="Graphic 2">
            <a:extLst>
              <a:ext uri="{FF2B5EF4-FFF2-40B4-BE49-F238E27FC236}">
                <a16:creationId xmlns:a16="http://schemas.microsoft.com/office/drawing/2014/main" id="{8734C115-E855-3EA4-8895-17F3463412DC}"/>
              </a:ext>
            </a:extLst>
          </p:cNvPr>
          <p:cNvGrpSpPr/>
          <p:nvPr/>
        </p:nvGrpSpPr>
        <p:grpSpPr>
          <a:xfrm>
            <a:off x="10525908" y="986894"/>
            <a:ext cx="1359725" cy="982188"/>
            <a:chOff x="6087422" y="667429"/>
            <a:chExt cx="834385" cy="602712"/>
          </a:xfrm>
          <a:solidFill>
            <a:schemeClr val="bg1"/>
          </a:solidFill>
        </p:grpSpPr>
        <p:sp>
          <p:nvSpPr>
            <p:cNvPr id="46" name="Graphic 2">
              <a:extLst>
                <a:ext uri="{FF2B5EF4-FFF2-40B4-BE49-F238E27FC236}">
                  <a16:creationId xmlns:a16="http://schemas.microsoft.com/office/drawing/2014/main" id="{61764E4A-CC6C-4D00-1B43-701B3700B67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7" name="Graphic 2">
              <a:extLst>
                <a:ext uri="{FF2B5EF4-FFF2-40B4-BE49-F238E27FC236}">
                  <a16:creationId xmlns:a16="http://schemas.microsoft.com/office/drawing/2014/main" id="{967ABC82-7E6C-DE7B-8EB0-E3F7E8BDF081}"/>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48" name="Graphic 2">
              <a:extLst>
                <a:ext uri="{FF2B5EF4-FFF2-40B4-BE49-F238E27FC236}">
                  <a16:creationId xmlns:a16="http://schemas.microsoft.com/office/drawing/2014/main" id="{8DCED0F4-D733-B766-1E15-D0E64AB6976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49" name="Graphic 2">
              <a:extLst>
                <a:ext uri="{FF2B5EF4-FFF2-40B4-BE49-F238E27FC236}">
                  <a16:creationId xmlns:a16="http://schemas.microsoft.com/office/drawing/2014/main" id="{31096585-8139-9F74-5F0D-F5408744C70C}"/>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pic>
        <p:nvPicPr>
          <p:cNvPr id="11" name="Picture 10">
            <a:extLst>
              <a:ext uri="{FF2B5EF4-FFF2-40B4-BE49-F238E27FC236}">
                <a16:creationId xmlns:a16="http://schemas.microsoft.com/office/drawing/2014/main" id="{B61A722C-C3AB-A0DB-09C3-C7D6E9788E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0634" y="2974637"/>
            <a:ext cx="2920298" cy="2920298"/>
          </a:xfrm>
          <a:prstGeom prst="rect">
            <a:avLst/>
          </a:prstGeom>
        </p:spPr>
      </p:pic>
    </p:spTree>
    <p:extLst>
      <p:ext uri="{BB962C8B-B14F-4D97-AF65-F5344CB8AC3E}">
        <p14:creationId xmlns:p14="http://schemas.microsoft.com/office/powerpoint/2010/main" val="3435554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3A5A21C-DA65-452B-3E65-0F09BD23AA92}"/>
              </a:ext>
            </a:extLst>
          </p:cNvPr>
          <p:cNvSpPr/>
          <p:nvPr/>
        </p:nvSpPr>
        <p:spPr>
          <a:xfrm>
            <a:off x="1897380" y="1819733"/>
            <a:ext cx="8787907" cy="4093428"/>
          </a:xfrm>
          <a:prstGeom prst="rect">
            <a:avLst/>
          </a:prstGeom>
        </p:spPr>
        <p:txBody>
          <a:bodyPr wrap="square">
            <a:spAutoFit/>
          </a:bodyPr>
          <a:lstStyle/>
          <a:p>
            <a:r>
              <a:rPr lang="en-US" sz="2600" b="1" dirty="0">
                <a:solidFill>
                  <a:srgbClr val="3D8AF7"/>
                </a:solidFill>
                <a:latin typeface="Poppins" pitchFamily="2" charset="77"/>
                <a:ea typeface="Open Sans" panose="020B0606030504020204" pitchFamily="34" charset="0"/>
                <a:cs typeface="Poppins" pitchFamily="2" charset="77"/>
              </a:rPr>
              <a:t>If you start feeling overwhelmed or uncomfortable online, think about these things:</a:t>
            </a:r>
          </a:p>
          <a:p>
            <a:pPr marL="287338" indent="-287338">
              <a:buFont typeface="Arial" panose="020B0604020202020204" pitchFamily="34" charset="0"/>
              <a:buChar char="•"/>
            </a:pPr>
            <a:endParaRPr lang="en-US" sz="2600" b="1" dirty="0">
              <a:solidFill>
                <a:srgbClr val="3D8AF7"/>
              </a:solidFill>
              <a:latin typeface="Poppins" pitchFamily="2" charset="77"/>
              <a:ea typeface="Open Sans" panose="020B0606030504020204" pitchFamily="34" charset="0"/>
              <a:cs typeface="Poppins" pitchFamily="2" charset="77"/>
            </a:endParaRPr>
          </a:p>
          <a:p>
            <a:pPr marL="287338" indent="-287338">
              <a:buFont typeface="Arial" panose="020B0604020202020204" pitchFamily="34" charset="0"/>
              <a:buChar char="•"/>
            </a:pPr>
            <a:r>
              <a:rPr lang="en-US" sz="2600" b="1" dirty="0">
                <a:solidFill>
                  <a:srgbClr val="3D8AF7"/>
                </a:solidFill>
                <a:latin typeface="Poppins" pitchFamily="2" charset="77"/>
                <a:ea typeface="Open Sans" panose="020B0606030504020204" pitchFamily="34" charset="0"/>
                <a:cs typeface="Poppins" pitchFamily="2" charset="77"/>
              </a:rPr>
              <a:t>What can you do instead? </a:t>
            </a:r>
          </a:p>
          <a:p>
            <a:pPr marL="287338" indent="-287338">
              <a:buFont typeface="Arial" panose="020B0604020202020204" pitchFamily="34" charset="0"/>
              <a:buChar char="•"/>
            </a:pPr>
            <a:endParaRPr lang="en-US" sz="2600" b="1" dirty="0">
              <a:solidFill>
                <a:srgbClr val="3D8AF7"/>
              </a:solidFill>
              <a:latin typeface="Poppins" pitchFamily="2" charset="77"/>
              <a:ea typeface="Open Sans" panose="020B0606030504020204" pitchFamily="34" charset="0"/>
              <a:cs typeface="Poppins" pitchFamily="2" charset="77"/>
            </a:endParaRPr>
          </a:p>
          <a:p>
            <a:pPr marL="287338" indent="-287338">
              <a:buFont typeface="Arial" panose="020B0604020202020204" pitchFamily="34" charset="0"/>
              <a:buChar char="•"/>
            </a:pPr>
            <a:r>
              <a:rPr lang="en-US" sz="2600" b="1" dirty="0">
                <a:solidFill>
                  <a:srgbClr val="3D8AF7"/>
                </a:solidFill>
                <a:latin typeface="Poppins" pitchFamily="2" charset="77"/>
                <a:ea typeface="Open Sans" panose="020B0606030504020204" pitchFamily="34" charset="0"/>
                <a:cs typeface="Poppins" pitchFamily="2" charset="77"/>
              </a:rPr>
              <a:t>What other hobbies do you have? </a:t>
            </a:r>
          </a:p>
          <a:p>
            <a:pPr marL="287338" indent="-287338">
              <a:buFont typeface="Arial" panose="020B0604020202020204" pitchFamily="34" charset="0"/>
              <a:buChar char="•"/>
            </a:pPr>
            <a:endParaRPr lang="en-US" sz="2600" b="1" dirty="0">
              <a:solidFill>
                <a:srgbClr val="3D8AF7"/>
              </a:solidFill>
              <a:latin typeface="Poppins" pitchFamily="2" charset="77"/>
              <a:ea typeface="Open Sans" panose="020B0606030504020204" pitchFamily="34" charset="0"/>
              <a:cs typeface="Poppins" pitchFamily="2" charset="77"/>
            </a:endParaRPr>
          </a:p>
          <a:p>
            <a:pPr marL="287338" indent="-287338">
              <a:buFont typeface="Arial" panose="020B0604020202020204" pitchFamily="34" charset="0"/>
              <a:buChar char="•"/>
            </a:pPr>
            <a:r>
              <a:rPr lang="en-US" sz="2600" b="1" dirty="0">
                <a:solidFill>
                  <a:srgbClr val="3D8AF7"/>
                </a:solidFill>
                <a:latin typeface="Poppins" pitchFamily="2" charset="77"/>
                <a:ea typeface="Open Sans" panose="020B0606030504020204" pitchFamily="34" charset="0"/>
                <a:cs typeface="Poppins" pitchFamily="2" charset="77"/>
              </a:rPr>
              <a:t>How else can you spend your time? </a:t>
            </a:r>
          </a:p>
          <a:p>
            <a:pPr marL="287338" indent="-287338">
              <a:buFont typeface="Arial" panose="020B0604020202020204" pitchFamily="34" charset="0"/>
              <a:buChar char="•"/>
            </a:pPr>
            <a:endParaRPr lang="en-US" sz="2600" b="1" dirty="0">
              <a:solidFill>
                <a:srgbClr val="3D8AF7"/>
              </a:solidFill>
              <a:latin typeface="Poppins" pitchFamily="2" charset="77"/>
              <a:ea typeface="Open Sans" panose="020B0606030504020204" pitchFamily="34" charset="0"/>
              <a:cs typeface="Poppins" pitchFamily="2" charset="77"/>
            </a:endParaRPr>
          </a:p>
          <a:p>
            <a:pPr marL="287338" indent="-287338">
              <a:buFont typeface="Arial" panose="020B0604020202020204" pitchFamily="34" charset="0"/>
              <a:buChar char="•"/>
            </a:pPr>
            <a:r>
              <a:rPr lang="en-US" sz="2600" b="1" dirty="0">
                <a:solidFill>
                  <a:srgbClr val="3D8AF7"/>
                </a:solidFill>
                <a:latin typeface="Poppins" pitchFamily="2" charset="77"/>
                <a:ea typeface="Open Sans" panose="020B0606030504020204" pitchFamily="34" charset="0"/>
                <a:cs typeface="Poppins" pitchFamily="2" charset="77"/>
              </a:rPr>
              <a:t>Who can you hang out with in real life? </a:t>
            </a:r>
          </a:p>
        </p:txBody>
      </p:sp>
      <p:sp>
        <p:nvSpPr>
          <p:cNvPr id="37" name="TextBox 36">
            <a:extLst>
              <a:ext uri="{FF2B5EF4-FFF2-40B4-BE49-F238E27FC236}">
                <a16:creationId xmlns:a16="http://schemas.microsoft.com/office/drawing/2014/main" id="{3B0FDF49-3F81-BBEE-D052-910CF8B77E8D}"/>
              </a:ext>
            </a:extLst>
          </p:cNvPr>
          <p:cNvSpPr txBox="1"/>
          <p:nvPr/>
        </p:nvSpPr>
        <p:spPr>
          <a:xfrm>
            <a:off x="1626280" y="699194"/>
            <a:ext cx="8939439" cy="938719"/>
          </a:xfrm>
          <a:prstGeom prst="rect">
            <a:avLst/>
          </a:prstGeom>
          <a:noFill/>
        </p:spPr>
        <p:txBody>
          <a:bodyPr wrap="square" rtlCol="0">
            <a:spAutoFit/>
          </a:bodyPr>
          <a:lstStyle/>
          <a:p>
            <a:pPr algn="ctr"/>
            <a:r>
              <a:rPr lang="en-US" sz="5500" b="1" dirty="0">
                <a:solidFill>
                  <a:srgbClr val="092074"/>
                </a:solidFill>
                <a:latin typeface="Poppins" pitchFamily="2" charset="77"/>
                <a:cs typeface="Poppins SemiBold" panose="00000700000000000000" pitchFamily="2" charset="0"/>
              </a:rPr>
              <a:t>Step Away/Take a Break</a:t>
            </a:r>
            <a:endParaRPr lang="en-GB" sz="5500" b="1" dirty="0">
              <a:solidFill>
                <a:srgbClr val="092074"/>
              </a:solidFill>
              <a:latin typeface="Poppins" pitchFamily="2" charset="77"/>
              <a:cs typeface="Poppins SemiBold" panose="00000700000000000000" pitchFamily="2" charset="0"/>
            </a:endParaRPr>
          </a:p>
        </p:txBody>
      </p:sp>
      <p:sp>
        <p:nvSpPr>
          <p:cNvPr id="40" name="Graphic 38">
            <a:extLst>
              <a:ext uri="{FF2B5EF4-FFF2-40B4-BE49-F238E27FC236}">
                <a16:creationId xmlns:a16="http://schemas.microsoft.com/office/drawing/2014/main" id="{9E785ADF-869E-E492-D33F-8D77388427D0}"/>
              </a:ext>
            </a:extLst>
          </p:cNvPr>
          <p:cNvSpPr/>
          <p:nvPr/>
        </p:nvSpPr>
        <p:spPr>
          <a:xfrm>
            <a:off x="239980" y="239324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pic>
        <p:nvPicPr>
          <p:cNvPr id="42" name="Picture 41">
            <a:extLst>
              <a:ext uri="{FF2B5EF4-FFF2-40B4-BE49-F238E27FC236}">
                <a16:creationId xmlns:a16="http://schemas.microsoft.com/office/drawing/2014/main" id="{DC1D4839-9334-8942-9FFB-EDF10C4095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2001" y="4563583"/>
            <a:ext cx="2286000" cy="2286000"/>
          </a:xfrm>
          <a:prstGeom prst="rect">
            <a:avLst/>
          </a:prstGeom>
        </p:spPr>
      </p:pic>
      <p:sp>
        <p:nvSpPr>
          <p:cNvPr id="43" name="Freeform 12">
            <a:extLst>
              <a:ext uri="{FF2B5EF4-FFF2-40B4-BE49-F238E27FC236}">
                <a16:creationId xmlns:a16="http://schemas.microsoft.com/office/drawing/2014/main" id="{C34C6903-69AB-0AED-84BE-2537A73E9683}"/>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grpSp>
        <p:nvGrpSpPr>
          <p:cNvPr id="44" name="Group 43">
            <a:extLst>
              <a:ext uri="{FF2B5EF4-FFF2-40B4-BE49-F238E27FC236}">
                <a16:creationId xmlns:a16="http://schemas.microsoft.com/office/drawing/2014/main" id="{D5BD7106-B8B1-CF95-B4D7-BE50B9ED65C4}"/>
              </a:ext>
            </a:extLst>
          </p:cNvPr>
          <p:cNvGrpSpPr/>
          <p:nvPr/>
        </p:nvGrpSpPr>
        <p:grpSpPr>
          <a:xfrm>
            <a:off x="89451" y="6360088"/>
            <a:ext cx="2860654" cy="433629"/>
            <a:chOff x="6288775" y="3899192"/>
            <a:chExt cx="3101560" cy="467970"/>
          </a:xfrm>
          <a:effectLst/>
        </p:grpSpPr>
        <p:sp>
          <p:nvSpPr>
            <p:cNvPr id="45" name="Rectangle: Rounded Corners 25">
              <a:extLst>
                <a:ext uri="{FF2B5EF4-FFF2-40B4-BE49-F238E27FC236}">
                  <a16:creationId xmlns:a16="http://schemas.microsoft.com/office/drawing/2014/main" id="{424F02F4-B538-8C6C-ABBD-CE3E947E0551}"/>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46" name="TextBox 45">
              <a:extLst>
                <a:ext uri="{FF2B5EF4-FFF2-40B4-BE49-F238E27FC236}">
                  <a16:creationId xmlns:a16="http://schemas.microsoft.com/office/drawing/2014/main" id="{08C80A36-E08D-91B8-2136-8F934C6B1926}"/>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grpSp>
        <p:nvGrpSpPr>
          <p:cNvPr id="47" name="Graphic 2">
            <a:extLst>
              <a:ext uri="{FF2B5EF4-FFF2-40B4-BE49-F238E27FC236}">
                <a16:creationId xmlns:a16="http://schemas.microsoft.com/office/drawing/2014/main" id="{72DB8B27-1C69-34B3-3B3F-B06166AF2899}"/>
              </a:ext>
            </a:extLst>
          </p:cNvPr>
          <p:cNvGrpSpPr/>
          <p:nvPr/>
        </p:nvGrpSpPr>
        <p:grpSpPr>
          <a:xfrm>
            <a:off x="10044196" y="346205"/>
            <a:ext cx="1359725" cy="982188"/>
            <a:chOff x="6087422" y="667429"/>
            <a:chExt cx="834385" cy="602712"/>
          </a:xfrm>
          <a:solidFill>
            <a:schemeClr val="bg1"/>
          </a:solidFill>
        </p:grpSpPr>
        <p:sp>
          <p:nvSpPr>
            <p:cNvPr id="48" name="Graphic 2">
              <a:extLst>
                <a:ext uri="{FF2B5EF4-FFF2-40B4-BE49-F238E27FC236}">
                  <a16:creationId xmlns:a16="http://schemas.microsoft.com/office/drawing/2014/main" id="{864D88C7-244B-2B58-1882-C2CAE21B6AA5}"/>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9" name="Graphic 2">
              <a:extLst>
                <a:ext uri="{FF2B5EF4-FFF2-40B4-BE49-F238E27FC236}">
                  <a16:creationId xmlns:a16="http://schemas.microsoft.com/office/drawing/2014/main" id="{6636C669-C6C3-F8AE-15B8-F0F303F08BA5}"/>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50" name="Graphic 2">
              <a:extLst>
                <a:ext uri="{FF2B5EF4-FFF2-40B4-BE49-F238E27FC236}">
                  <a16:creationId xmlns:a16="http://schemas.microsoft.com/office/drawing/2014/main" id="{AE607C9B-0CEF-A5E2-0B3E-D4F77760CD70}"/>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51" name="Graphic 2">
              <a:extLst>
                <a:ext uri="{FF2B5EF4-FFF2-40B4-BE49-F238E27FC236}">
                  <a16:creationId xmlns:a16="http://schemas.microsoft.com/office/drawing/2014/main" id="{A0CB5DD8-F34C-F03E-6D65-F42C6830DB30}"/>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pic>
        <p:nvPicPr>
          <p:cNvPr id="52" name="Picture 51">
            <a:extLst>
              <a:ext uri="{FF2B5EF4-FFF2-40B4-BE49-F238E27FC236}">
                <a16:creationId xmlns:a16="http://schemas.microsoft.com/office/drawing/2014/main" id="{BF8796B5-2697-3C04-9E37-CA5EE6D000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51" y="4995754"/>
            <a:ext cx="1254436" cy="1254436"/>
          </a:xfrm>
          <a:prstGeom prst="rect">
            <a:avLst/>
          </a:prstGeom>
        </p:spPr>
      </p:pic>
      <p:grpSp>
        <p:nvGrpSpPr>
          <p:cNvPr id="2" name="Graphic 38">
            <a:extLst>
              <a:ext uri="{FF2B5EF4-FFF2-40B4-BE49-F238E27FC236}">
                <a16:creationId xmlns:a16="http://schemas.microsoft.com/office/drawing/2014/main" id="{360403F5-2F6A-DF4D-4448-5AE51F79AD6D}"/>
              </a:ext>
            </a:extLst>
          </p:cNvPr>
          <p:cNvGrpSpPr/>
          <p:nvPr/>
        </p:nvGrpSpPr>
        <p:grpSpPr>
          <a:xfrm>
            <a:off x="11493751" y="3429000"/>
            <a:ext cx="336664" cy="336745"/>
            <a:chOff x="9342265" y="2571740"/>
            <a:chExt cx="336664" cy="336745"/>
          </a:xfrm>
        </p:grpSpPr>
        <p:sp>
          <p:nvSpPr>
            <p:cNvPr id="3" name="Graphic 38">
              <a:extLst>
                <a:ext uri="{FF2B5EF4-FFF2-40B4-BE49-F238E27FC236}">
                  <a16:creationId xmlns:a16="http://schemas.microsoft.com/office/drawing/2014/main" id="{97BE0EF2-A395-F1E5-F863-7E6F92FAABE0}"/>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 name="Graphic 38">
              <a:extLst>
                <a:ext uri="{FF2B5EF4-FFF2-40B4-BE49-F238E27FC236}">
                  <a16:creationId xmlns:a16="http://schemas.microsoft.com/office/drawing/2014/main" id="{D3C382E9-9F0B-4232-A849-9023ACBC48B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5" name="Graphic 38">
            <a:extLst>
              <a:ext uri="{FF2B5EF4-FFF2-40B4-BE49-F238E27FC236}">
                <a16:creationId xmlns:a16="http://schemas.microsoft.com/office/drawing/2014/main" id="{B58AD298-E88D-814D-B638-01F584420655}"/>
              </a:ext>
            </a:extLst>
          </p:cNvPr>
          <p:cNvGrpSpPr/>
          <p:nvPr/>
        </p:nvGrpSpPr>
        <p:grpSpPr>
          <a:xfrm>
            <a:off x="7375924" y="6250190"/>
            <a:ext cx="526233" cy="534913"/>
            <a:chOff x="3867783" y="1582991"/>
            <a:chExt cx="526233" cy="534913"/>
          </a:xfrm>
          <a:solidFill>
            <a:schemeClr val="accent4"/>
          </a:solidFill>
        </p:grpSpPr>
        <p:sp>
          <p:nvSpPr>
            <p:cNvPr id="6" name="Graphic 38">
              <a:extLst>
                <a:ext uri="{FF2B5EF4-FFF2-40B4-BE49-F238E27FC236}">
                  <a16:creationId xmlns:a16="http://schemas.microsoft.com/office/drawing/2014/main" id="{E8C18497-777B-43DB-DC0A-B68092FA652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EA1BA42F-5A66-5DBC-BB4A-6D389E4C1185}"/>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C7710F61-7C36-9E8C-FC79-BBC6410F985D}"/>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6E6811FB-01C7-874E-62B9-7A44DDA093A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F0D6F547-4659-A898-28B2-5E83B60EE5DF}"/>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5715EB42-9D74-CD44-E31B-5F26E3EAE72C}"/>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AE7647E0-62D8-EF4C-8AC3-32532C7D49B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E9677D2A-A766-10D7-79D6-2432774B0D15}"/>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78C18557-2D05-47AE-084D-190424A01842}"/>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1120417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3A5A21C-DA65-452B-3E65-0F09BD23AA92}"/>
              </a:ext>
            </a:extLst>
          </p:cNvPr>
          <p:cNvSpPr/>
          <p:nvPr/>
        </p:nvSpPr>
        <p:spPr>
          <a:xfrm>
            <a:off x="1028700" y="1666819"/>
            <a:ext cx="7216357" cy="3693319"/>
          </a:xfrm>
          <a:prstGeom prst="rect">
            <a:avLst/>
          </a:prstGeom>
        </p:spPr>
        <p:txBody>
          <a:bodyPr wrap="square">
            <a:spAutoFit/>
          </a:bodyPr>
          <a:lstStyle/>
          <a:p>
            <a:r>
              <a:rPr lang="en-US" sz="2600" b="1" dirty="0">
                <a:solidFill>
                  <a:srgbClr val="3D8AF7"/>
                </a:solidFill>
                <a:latin typeface="Poppins" pitchFamily="2" charset="77"/>
                <a:ea typeface="Open Sans" panose="020B0606030504020204" pitchFamily="34" charset="0"/>
                <a:cs typeface="Poppins" pitchFamily="2" charset="77"/>
              </a:rPr>
              <a:t>It is important to know who you can talk to when something happens that you're not sure about.  </a:t>
            </a:r>
          </a:p>
          <a:p>
            <a:endParaRPr lang="en-US" sz="2600" b="1" dirty="0">
              <a:solidFill>
                <a:schemeClr val="bg2">
                  <a:lumMod val="25000"/>
                </a:schemeClr>
              </a:solidFill>
              <a:latin typeface="Poppins" pitchFamily="2" charset="77"/>
              <a:ea typeface="Open Sans" panose="020B0606030504020204" pitchFamily="34" charset="0"/>
              <a:cs typeface="Poppins" pitchFamily="2" charset="77"/>
            </a:endParaRPr>
          </a:p>
          <a:p>
            <a:r>
              <a:rPr lang="en-US" sz="2600" b="1" dirty="0">
                <a:solidFill>
                  <a:srgbClr val="EC5A29"/>
                </a:solidFill>
                <a:latin typeface="Poppins" pitchFamily="2" charset="77"/>
                <a:ea typeface="Open Sans" panose="020B0606030504020204" pitchFamily="34" charset="0"/>
                <a:cs typeface="Poppins" pitchFamily="2" charset="77"/>
              </a:rPr>
              <a:t>Trusted adults might include: </a:t>
            </a:r>
          </a:p>
          <a:p>
            <a:pPr marL="457200" indent="-220663">
              <a:buFont typeface="Arial" panose="020B0604020202020204" pitchFamily="34" charset="0"/>
              <a:buChar char="•"/>
            </a:pPr>
            <a:r>
              <a:rPr lang="en-US" sz="2600" b="1" dirty="0">
                <a:solidFill>
                  <a:srgbClr val="EC5A29"/>
                </a:solidFill>
                <a:latin typeface="Poppins" pitchFamily="2" charset="77"/>
                <a:ea typeface="Open Sans" panose="020B0606030504020204" pitchFamily="34" charset="0"/>
                <a:cs typeface="Poppins" pitchFamily="2" charset="77"/>
              </a:rPr>
              <a:t>Parents/caregivers</a:t>
            </a:r>
          </a:p>
          <a:p>
            <a:pPr marL="457200" indent="-220663">
              <a:buFont typeface="Arial" panose="020B0604020202020204" pitchFamily="34" charset="0"/>
              <a:buChar char="•"/>
            </a:pPr>
            <a:r>
              <a:rPr lang="en-US" sz="2600" b="1" dirty="0">
                <a:solidFill>
                  <a:srgbClr val="EC5A29"/>
                </a:solidFill>
                <a:latin typeface="Poppins" pitchFamily="2" charset="77"/>
                <a:ea typeface="Open Sans" panose="020B0606030504020204" pitchFamily="34" charset="0"/>
                <a:cs typeface="Poppins" pitchFamily="2" charset="77"/>
              </a:rPr>
              <a:t>Teachers</a:t>
            </a:r>
          </a:p>
          <a:p>
            <a:pPr marL="457200" indent="-220663">
              <a:buFont typeface="Arial" panose="020B0604020202020204" pitchFamily="34" charset="0"/>
              <a:buChar char="•"/>
            </a:pPr>
            <a:r>
              <a:rPr lang="en-US" sz="2600" b="1" dirty="0">
                <a:solidFill>
                  <a:srgbClr val="EC5A29"/>
                </a:solidFill>
                <a:latin typeface="Poppins" pitchFamily="2" charset="77"/>
                <a:ea typeface="Open Sans" panose="020B0606030504020204" pitchFamily="34" charset="0"/>
                <a:cs typeface="Poppins" pitchFamily="2" charset="77"/>
              </a:rPr>
              <a:t>Cousins, aunts, uncles</a:t>
            </a:r>
          </a:p>
          <a:p>
            <a:pPr marL="457200" indent="-220663">
              <a:buFont typeface="Arial" panose="020B0604020202020204" pitchFamily="34" charset="0"/>
              <a:buChar char="•"/>
            </a:pPr>
            <a:r>
              <a:rPr lang="en-US" sz="2600" b="1" dirty="0">
                <a:solidFill>
                  <a:srgbClr val="EC5A29"/>
                </a:solidFill>
                <a:latin typeface="Poppins" pitchFamily="2" charset="77"/>
                <a:ea typeface="Open Sans" panose="020B0606030504020204" pitchFamily="34" charset="0"/>
                <a:cs typeface="Poppins" pitchFamily="2" charset="77"/>
              </a:rPr>
              <a:t>Coaches, neighbors</a:t>
            </a:r>
          </a:p>
        </p:txBody>
      </p:sp>
      <p:sp>
        <p:nvSpPr>
          <p:cNvPr id="37" name="TextBox 36">
            <a:extLst>
              <a:ext uri="{FF2B5EF4-FFF2-40B4-BE49-F238E27FC236}">
                <a16:creationId xmlns:a16="http://schemas.microsoft.com/office/drawing/2014/main" id="{3B0FDF49-3F81-BBEE-D052-910CF8B77E8D}"/>
              </a:ext>
            </a:extLst>
          </p:cNvPr>
          <p:cNvSpPr txBox="1"/>
          <p:nvPr/>
        </p:nvSpPr>
        <p:spPr>
          <a:xfrm>
            <a:off x="1626280" y="699194"/>
            <a:ext cx="8939439" cy="938719"/>
          </a:xfrm>
          <a:prstGeom prst="rect">
            <a:avLst/>
          </a:prstGeom>
          <a:noFill/>
        </p:spPr>
        <p:txBody>
          <a:bodyPr wrap="square" rtlCol="0">
            <a:spAutoFit/>
          </a:bodyPr>
          <a:lstStyle/>
          <a:p>
            <a:pPr algn="ctr"/>
            <a:r>
              <a:rPr lang="en-US" sz="5500" b="1" dirty="0">
                <a:solidFill>
                  <a:srgbClr val="092074"/>
                </a:solidFill>
                <a:latin typeface="Poppins" pitchFamily="2" charset="77"/>
                <a:cs typeface="Poppins SemiBold" panose="00000700000000000000" pitchFamily="2" charset="0"/>
              </a:rPr>
              <a:t>Tell A Trusted Adult</a:t>
            </a:r>
            <a:endParaRPr lang="en-GB" sz="5500" b="1" dirty="0">
              <a:solidFill>
                <a:srgbClr val="092074"/>
              </a:solidFill>
              <a:latin typeface="Poppins" pitchFamily="2" charset="77"/>
              <a:cs typeface="Poppins SemiBold" panose="00000700000000000000" pitchFamily="2" charset="0"/>
            </a:endParaRPr>
          </a:p>
        </p:txBody>
      </p:sp>
      <p:sp>
        <p:nvSpPr>
          <p:cNvPr id="40" name="Graphic 38">
            <a:extLst>
              <a:ext uri="{FF2B5EF4-FFF2-40B4-BE49-F238E27FC236}">
                <a16:creationId xmlns:a16="http://schemas.microsoft.com/office/drawing/2014/main" id="{9E785ADF-869E-E492-D33F-8D77388427D0}"/>
              </a:ext>
            </a:extLst>
          </p:cNvPr>
          <p:cNvSpPr/>
          <p:nvPr/>
        </p:nvSpPr>
        <p:spPr>
          <a:xfrm>
            <a:off x="239980" y="239324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
        <p:nvSpPr>
          <p:cNvPr id="43" name="Freeform 12">
            <a:extLst>
              <a:ext uri="{FF2B5EF4-FFF2-40B4-BE49-F238E27FC236}">
                <a16:creationId xmlns:a16="http://schemas.microsoft.com/office/drawing/2014/main" id="{C34C6903-69AB-0AED-84BE-2537A73E9683}"/>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grpSp>
        <p:nvGrpSpPr>
          <p:cNvPr id="44" name="Group 43">
            <a:extLst>
              <a:ext uri="{FF2B5EF4-FFF2-40B4-BE49-F238E27FC236}">
                <a16:creationId xmlns:a16="http://schemas.microsoft.com/office/drawing/2014/main" id="{D5BD7106-B8B1-CF95-B4D7-BE50B9ED65C4}"/>
              </a:ext>
            </a:extLst>
          </p:cNvPr>
          <p:cNvGrpSpPr/>
          <p:nvPr/>
        </p:nvGrpSpPr>
        <p:grpSpPr>
          <a:xfrm>
            <a:off x="89451" y="6360088"/>
            <a:ext cx="2860654" cy="433629"/>
            <a:chOff x="6288775" y="3899192"/>
            <a:chExt cx="3101560" cy="467970"/>
          </a:xfrm>
          <a:effectLst/>
        </p:grpSpPr>
        <p:sp>
          <p:nvSpPr>
            <p:cNvPr id="45" name="Rectangle: Rounded Corners 25">
              <a:extLst>
                <a:ext uri="{FF2B5EF4-FFF2-40B4-BE49-F238E27FC236}">
                  <a16:creationId xmlns:a16="http://schemas.microsoft.com/office/drawing/2014/main" id="{424F02F4-B538-8C6C-ABBD-CE3E947E0551}"/>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46" name="TextBox 45">
              <a:extLst>
                <a:ext uri="{FF2B5EF4-FFF2-40B4-BE49-F238E27FC236}">
                  <a16:creationId xmlns:a16="http://schemas.microsoft.com/office/drawing/2014/main" id="{08C80A36-E08D-91B8-2136-8F934C6B1926}"/>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grpSp>
        <p:nvGrpSpPr>
          <p:cNvPr id="47" name="Graphic 2">
            <a:extLst>
              <a:ext uri="{FF2B5EF4-FFF2-40B4-BE49-F238E27FC236}">
                <a16:creationId xmlns:a16="http://schemas.microsoft.com/office/drawing/2014/main" id="{72DB8B27-1C69-34B3-3B3F-B06166AF2899}"/>
              </a:ext>
            </a:extLst>
          </p:cNvPr>
          <p:cNvGrpSpPr/>
          <p:nvPr/>
        </p:nvGrpSpPr>
        <p:grpSpPr>
          <a:xfrm>
            <a:off x="9067590" y="235131"/>
            <a:ext cx="1359725" cy="982188"/>
            <a:chOff x="6087422" y="667429"/>
            <a:chExt cx="834385" cy="602712"/>
          </a:xfrm>
          <a:solidFill>
            <a:schemeClr val="bg1"/>
          </a:solidFill>
        </p:grpSpPr>
        <p:sp>
          <p:nvSpPr>
            <p:cNvPr id="48" name="Graphic 2">
              <a:extLst>
                <a:ext uri="{FF2B5EF4-FFF2-40B4-BE49-F238E27FC236}">
                  <a16:creationId xmlns:a16="http://schemas.microsoft.com/office/drawing/2014/main" id="{864D88C7-244B-2B58-1882-C2CAE21B6AA5}"/>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9" name="Graphic 2">
              <a:extLst>
                <a:ext uri="{FF2B5EF4-FFF2-40B4-BE49-F238E27FC236}">
                  <a16:creationId xmlns:a16="http://schemas.microsoft.com/office/drawing/2014/main" id="{6636C669-C6C3-F8AE-15B8-F0F303F08BA5}"/>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50" name="Graphic 2">
              <a:extLst>
                <a:ext uri="{FF2B5EF4-FFF2-40B4-BE49-F238E27FC236}">
                  <a16:creationId xmlns:a16="http://schemas.microsoft.com/office/drawing/2014/main" id="{AE607C9B-0CEF-A5E2-0B3E-D4F77760CD70}"/>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51" name="Graphic 2">
              <a:extLst>
                <a:ext uri="{FF2B5EF4-FFF2-40B4-BE49-F238E27FC236}">
                  <a16:creationId xmlns:a16="http://schemas.microsoft.com/office/drawing/2014/main" id="{A0CB5DD8-F34C-F03E-6D65-F42C6830DB30}"/>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pic>
        <p:nvPicPr>
          <p:cNvPr id="52" name="Picture 51">
            <a:extLst>
              <a:ext uri="{FF2B5EF4-FFF2-40B4-BE49-F238E27FC236}">
                <a16:creationId xmlns:a16="http://schemas.microsoft.com/office/drawing/2014/main" id="{BF8796B5-2697-3C04-9E37-CA5EE6D000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51" y="4995754"/>
            <a:ext cx="1254436" cy="1254436"/>
          </a:xfrm>
          <a:prstGeom prst="rect">
            <a:avLst/>
          </a:prstGeom>
        </p:spPr>
      </p:pic>
      <p:pic>
        <p:nvPicPr>
          <p:cNvPr id="18" name="Picture 17">
            <a:extLst>
              <a:ext uri="{FF2B5EF4-FFF2-40B4-BE49-F238E27FC236}">
                <a16:creationId xmlns:a16="http://schemas.microsoft.com/office/drawing/2014/main" id="{E55CEF33-AAA9-795E-85B3-B605CC0561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0711" y="2084635"/>
            <a:ext cx="3618891" cy="4391858"/>
          </a:xfrm>
          <a:prstGeom prst="rect">
            <a:avLst/>
          </a:prstGeom>
        </p:spPr>
      </p:pic>
    </p:spTree>
    <p:extLst>
      <p:ext uri="{BB962C8B-B14F-4D97-AF65-F5344CB8AC3E}">
        <p14:creationId xmlns:p14="http://schemas.microsoft.com/office/powerpoint/2010/main" val="2463187062"/>
      </p:ext>
    </p:extLst>
  </p:cSld>
  <p:clrMapOvr>
    <a:masterClrMapping/>
  </p:clrMapOvr>
</p:sld>
</file>

<file path=ppt/theme/theme1.xml><?xml version="1.0" encoding="utf-8"?>
<a:theme xmlns:a="http://schemas.openxmlformats.org/drawingml/2006/main" name="Office Theme">
  <a:themeElements>
    <a:clrScheme name="Custom 4">
      <a:dk1>
        <a:srgbClr val="000000"/>
      </a:dk1>
      <a:lt1>
        <a:srgbClr val="FFFFFF"/>
      </a:lt1>
      <a:dk2>
        <a:srgbClr val="44546A"/>
      </a:dk2>
      <a:lt2>
        <a:srgbClr val="E7E6E6"/>
      </a:lt2>
      <a:accent1>
        <a:srgbClr val="3D89F7"/>
      </a:accent1>
      <a:accent2>
        <a:srgbClr val="459AD5"/>
      </a:accent2>
      <a:accent3>
        <a:srgbClr val="EA5C56"/>
      </a:accent3>
      <a:accent4>
        <a:srgbClr val="F4CC45"/>
      </a:accent4>
      <a:accent5>
        <a:srgbClr val="7BADF7"/>
      </a:accent5>
      <a:accent6>
        <a:srgbClr val="3E8B4D"/>
      </a:accent6>
      <a:hlink>
        <a:srgbClr val="092173"/>
      </a:hlink>
      <a:folHlink>
        <a:srgbClr val="0B207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7509E"/>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919</TotalTime>
  <Words>710</Words>
  <Application>Microsoft Office PowerPoint</Application>
  <PresentationFormat>Widescreen</PresentationFormat>
  <Paragraphs>118</Paragraphs>
  <Slides>22</Slides>
  <Notes>1</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Arial</vt:lpstr>
      <vt:lpstr>Calibri</vt:lpstr>
      <vt:lpstr>Calibri Light</vt:lpstr>
      <vt:lpstr>Open Sans</vt:lpstr>
      <vt:lpstr>Poppins</vt:lpstr>
      <vt:lpstr>Poppins SemiBold</vt:lpstr>
      <vt:lpstr>Roboto Light</vt:lpstr>
      <vt:lpstr>Roboto Medium</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LAUSD_User</cp:lastModifiedBy>
  <cp:revision>81</cp:revision>
  <dcterms:created xsi:type="dcterms:W3CDTF">2021-05-10T05:36:07Z</dcterms:created>
  <dcterms:modified xsi:type="dcterms:W3CDTF">2023-09-11T21:57:54Z</dcterms:modified>
</cp:coreProperties>
</file>